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77B07-5CF9-4E8F-A6D3-22DC0641F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9245F-3408-40EB-885D-5BBA2BA1D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E8659F-EDEA-4C06-9BC2-5136E18E34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2C5D8D-2FA0-466B-A3C1-F47190A56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813A08-DB13-420B-81D7-04988B477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EA2852-C77C-409B-8A3C-8F38844CB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0537CE-4AC8-438F-B285-FEC74E964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E6A9D5-2073-4C28-A74B-4E5A82008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B32405-7109-4BEE-92CD-F50E43FD1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88FBD-308D-46B1-B715-5DE0E26A1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F0416E-F367-4774-BE35-9AA63763C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23110133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我有梦想演讲稿</a:t>
            </a:r>
          </a:p>
        </p:txBody>
      </p:sp>
      <p:sp>
        <p:nvSpPr>
          <p:cNvPr id="5" name="New shape"/>
          <p:cNvSpPr/>
          <p:nvPr/>
        </p:nvSpPr>
        <p:spPr>
          <a:xfrm>
            <a:off x="635000" y="5588000"/>
            <a:ext cx="2159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000000"/>
                </a:solidFill>
              </a:rPr>
              <a:t>作者：owen_zhou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我的梦想是什么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为什么我有这个梦想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我为实现梦想做了什么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梦想路上的挑战与困难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呼吁大家拥有并追求梦想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姓名、年龄、职业等基本信息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个人经历及成就概述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与演讲主题相关的个人背景和经历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揭示演讲的核心内容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阐述梦想的重要性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激发听众对梦想的热情和追求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2" b="4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演讲主题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我的梦想是什么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梦想的定义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梦想是人生的动力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梦想是人们追求幸福、实现自我价值的内在驱动力，它激励着我们不断前进。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梦想是未来的愿景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梦想是对未来美好生活的向往和期待，它代表着我们心中的理想世界。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梦想是挑战自我的过程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实现梦想需要勇气、毅力和智慧，它是一个不断挑战自我、超越自我的过程。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帮助学生成长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我渴望在我的教导下，学生们能够掌握数学知识，培养逻辑思维和解决问题的能力，为他们的未来发展奠定坚实的基础。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推动教育公平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我期望通过我的努力，打破地域和资源的限制，让更多的孩子享受到优质的教育资源，推动教育的公平和普及。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成为一名优秀的教师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我梦想着成为一名受学生喜爱的小学数学教师，用生动有趣的方式传授数学知识，引导孩子们发现数学之美。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我的梦想内容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通过追求梦想，我可以充分发挥自己的潜能和才华，实现自我价值，获得成就感和满足感。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实现自我价值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追求幸福和快乐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赋予人生意义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梦想让我对未来充满期待和憧憬，它是我追求幸福和快乐的重要源泉。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有了梦想，我的人生变得充实而有意义。我会为了实现梦想而努力奋斗，不断挑战自我、超越自我。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梦想对我的意义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为什么我有这个梦想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从小，我就被家人和老师鼓励要敢于梦想，勇于追求。在成长的过程中，我经历了许多挑战和困难，但每一次都让我更加坚定自己的梦想。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我深知，梦想不是轻易就能实现的。它需要我们付出努力、汗水和时间。然而，正是对梦想的执着追求，让我在生活中找到了方向和意义。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个人经历与感悟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对梦想的执着追求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成长过程中的启发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0" r="1072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我们生活在一个充满变革和机遇的时代。科技的飞速发展、社会的不断进步，为我们实现梦想提供了前所未有的可能性。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时代的机遇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我深知，个人的梦想与社会的进步紧密相连。我希望通过实现自己的梦想，为社会的发展贡献一份力量，让更多的人从中受益。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社会责任感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社会背景与影响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梦想的实现与超越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我坚信，只要我们勇往直前，不断努力，就一定能够实现自己的梦想。而当我们实现梦想的那一刻，我们将拥有更加广阔的视野和更加高远的目标。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对未来社会的贡献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我希望，通过实现自己的梦想，我能够为社会创造更多的价值。无论是在科技、教育、文化还是其他领域，我都将尽我所能，为社会的进步和发展贡献自己的一份力量。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对未来的展望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https://d.book118.com/525231101333011114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2024-09-22T06:14:21.951</cp:lastPrinted>
  <dcterms:created xsi:type="dcterms:W3CDTF">2024-09-21T22:14:21Z</dcterms:created>
  <dcterms:modified xsi:type="dcterms:W3CDTF">2024-09-21T22:14:24Z</dcterms:modified>
</cp:coreProperties>
</file>