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115D4-0AD5-407F-B41D-47BF27529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1B703-B1D1-4314-AA0A-3BBCF22AE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A1BFF-A1B8-4BD4-ADBC-21E564A8C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8935E-D883-4571-BA29-CF3F399D9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59E721-38D8-4FDB-B294-048C8238B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BDADC4-934E-4564-B845-3F475E799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1014E3-1476-41D2-BD93-179757516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35C82-6E69-4768-BD89-1B97DE474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0EC03-8E0B-4B44-ACB1-EC5CEA1A3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D23F6-D7BC-4C46-8D87-7CF462170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C0A23-9137-4820-B5C7-028311B3D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313331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盆底疾病术后护理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盆底疾病概述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盆底疾病概述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盆底疾病术后护理的重要性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盆底疾病术后护理方法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盆底疾病术后护理注意事项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盆底疾病术后护理案例分享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盆底疾病概述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21" b="228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术后应保持伤口清洁干燥，定期更换敷料，预防感染。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术后应适当休息，逐渐恢复活动量，避免剧烈运动和重体力劳动。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术后应保持良好的生活习惯，如合理饮食、戒烟限酒等。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术后一般护理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术后疼痛是常见的并发症，可以通过药物和物理治疗缓解疼痛。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疼痛护理中应注意观察患者的疼痛程度和持续时间，及时调整治疗方案。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39" r="337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术后康复训练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康复训练中应注意循序渐进，避免过度运动导致二次损伤。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术后应进行适当的康复训练，如肌肉锻炼、关节活动等，以促进恢复。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盆底疾病术后护理的重要性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术后护理有助于促进盆底肌肉的恢复，改善盆底功能。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正确的术后护理可以减少术后并发症的发生，提高手术效果。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术后护理有助于患者更快地适应日常生活和工作。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术后护理对盆底功能恢复的影响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术后护理可以帮助预防感染、出血等并发症的发生。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正确的术后护理可以减少术后疼痛和不适感，提高患者的舒适度。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术后护理有助于患者更好地了解如何预防并发症，提高自我管理能力。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术后护理对预防并发症的作用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正确的术后护理可以改善患者的心理状态，减少焦虑和抑郁情绪。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术后护理可以帮助患者更快地恢复正常的生活和工作状态。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术后护理有助于提高患者的自信心和生活质量，促进身心健康。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术后护理对患者生活质量的影响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盆底疾病术后护理方法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对患者的疼痛程度进行评估，了解疼痛的性质、部位和持续时间，以便采取相应的护理措施。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根据疼痛程度，遵医嘱给予适当的止痛药，缓解患者的疼痛。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与患者沟通，了解其心理状态，给予安慰和支持，帮助患者树立信心，减轻焦虑和抑郁情绪。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环境改善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提供舒适的环境，保持病房安静、整洁、空气清新，有助于患者放松心情，减轻疼痛。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疼痛管理与舒适护理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https://d.book118.com/525231333130011123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2024-09-27T04:29:47.281</cp:lastPrinted>
  <dcterms:created xsi:type="dcterms:W3CDTF">2024-09-26T20:29:47Z</dcterms:created>
  <dcterms:modified xsi:type="dcterms:W3CDTF">2024-09-26T20:29:49Z</dcterms:modified>
</cp:coreProperties>
</file>