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5FBC8-6E8D-4AE1-9716-170F2C4D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29EE9-1B5E-46D8-B5AC-3BF75178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2CD85-6253-43C6-91D2-2EEB8EF56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612A3-9F23-4301-96BF-85431103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5BC40-69A9-4FA5-9EA0-C67654CE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85FC6-8A21-4D56-9503-F908E51A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48AE1-519D-4B53-97C6-322FB995F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15F3E-5478-49F5-8CD4-6B24A1F8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B485C-5D0B-480F-B8F5-74EC4C77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DA1DD-9181-4910-90AE-C9B0444D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F068B-FA40-48C7-B74A-7299E087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33033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沟通技巧与客户需求实现效果的关系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客户需求理解与挖掘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沟通技巧在满足客户需求中应用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案例分析：成功实现客户需求的沟通技巧实践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挑战与解决方案：如何应对沟通障碍和满足复杂客户需求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总结与展望：持续优化沟通技巧，提升客户满意度和忠诚度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沟通是人与人之间传递信息、交流思想和情感的过程，涉及语言、文字、表情、动作等多种方式。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沟通是人际交往的基石，对于个人和组织而言都至关重要。有效的沟通能够提高工作效率，增进相互理解，促进合作，解决问题，推动事业发展。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包括口头表达、书面表达、演讲技巧等，要求表达清晰、准确、流畅，注意语气、语调、语速和措辞。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包括肢体语言、面部表情、眼神交流、空间距离等，能够传递丰富的信息和情感，有时甚至比语言沟通更重要。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倾听是沟通的重要组成部分，包括积极倾听、理解性倾听、回应性倾听等，要求耐心倾听他人观点，理解对方情感和需求。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有效管理情绪，保持冷静和理性，避免情绪失控影响沟通效果。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沟通双方积极参与，相互尊重和理解，形成良好的互动关系。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沟通及时响应，保持信息畅通，避免延误和错过时机。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沟通目标明确，信息表达清晰，避免模棱两可和含糊不清。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信息传递准确无误，避免误解和歧义。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客户需求理解与挖掘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客户能够清晰表达的需求，具有明确性和可衡量性。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客户未明确表达，但通过分析可以推断出的需求，需要深入挖掘和理解。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客户尚未意识到或无法清晰表达的需求，具有前瞻性和创新性。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通过与客户面对面交流、电话沟通等方式，直接获取客户需求信息。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设计问卷，针对目标客户进行大规模调查，收集和分析客户需求数据。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通过观察客户行为、态度和环境等因素，间接推断客户需求。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客户需求获取途径与方法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与客户建立良好信任关系，使客户更愿意分享真实想法和需求。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认真倾听客户意见和反馈，从中发现潜在需求和问题。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运用开放式和引导式提问技巧，引导客户表达潜在需求和期望。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引导式提问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通过分析客户历史数据和行为模式，预测未来潜在需求和趋势。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深入挖掘客户潜在需求策略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沟通技巧在满足客户需求中应用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积极倾听客户的言语和非言语信息，理解客户的真实需求和期望。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通过重述或总结客户的需求，确保准确理解客户的意图。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在倾听过程中，表达对客户情感和需求的共鸣，建立信任关系。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倾听技巧在理解客户需求中应用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有条理地阐述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按照逻辑顺序组织信息，使用条理清晰的表达方式，帮助客户更好地理解。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使用实例和比喻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通过举例或比喻的方式，将抽象的概念具体化，便于客户理解和接受。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使用简洁明了的语言，避免专业术语和复杂的词汇，确保客户能够准确理解。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表达技巧在传递信息中应用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https://d.book118.com/525233033010011100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2024-09-07T17:00:38.771</cp:lastPrinted>
  <dcterms:created xsi:type="dcterms:W3CDTF">2024-09-07T09:00:38Z</dcterms:created>
  <dcterms:modified xsi:type="dcterms:W3CDTF">2024-09-07T09:00:40Z</dcterms:modified>
</cp:coreProperties>
</file>