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73781-C9A2-4E67-A048-657C7316A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E5A7D-89D8-434A-A9D8-BE6C78A2D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7AEB4-BA32-4E3C-8BC7-EBD0F726B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3985F-3C57-4931-8925-8DBDFBDF0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54ADBB-2A77-4BAD-846F-08F49D71B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769BCD-DB18-4785-915F-4B55DBE7B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615510-BC98-4389-AF7A-E6AEF4FAA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24286-FED9-4EEF-A866-EE6662044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2E70A-9B0E-43A5-A918-EC0112CD9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6036B-FD7D-40E2-9FB0-4AD99665D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C209A-38ED-4FBD-8C9A-12EB4C3C1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33042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企业自身能力评估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竞争风险评估方法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了解市场环境和竞争对手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通过对市场环境和竞争对手的深入了解，企业可以更好地把握市场趋势和竞争态势，为制定有效的竞争策略提供依据。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识别潜在风险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竞争风险评估可以帮助企业识别潜在的竞争风险，包括市场份额下降、品牌形象受损、技术落后等，从而采取相应的应对措施。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提高决策质量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通过对竞争风险的评估，企业可以更加全面地了解自身和竞争对手的优劣势，为制定更加科学合理的决策提供支持。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潜在风险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企业自身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包括市场规模、增长趋势、政策法规、技术变革等方面的分析。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包括市场份额下降、品牌形象受损、技术落后、供应链中断等方面的风险识别。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包括主要竞争对手的市场份额、品牌形象、产品线、营销策略等方面的分析。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包括企业的市场份额、品牌形象、产品线、营销策略等方面的分析，以及与竞争对手的优劣势比较。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评估行业内主要企业的市场份额和影响力，了解市场集中程度。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竞争梯队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分析行业内企业的竞争地位，划分不同的竞争梯队，如领导者、挑战者、追随者和补缺者。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关注行业动态和政策变化，预测竞争格局的未来发展趋势。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竞争对手合作与联盟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关注竞争对手之间的合作与联盟关系，分析其对市场格局和竞争态势的影响。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识别行业内具有竞争力的主要企业，并分析其核心竞争力、市场份额、财务状况等。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竞争对手战略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研究竞争对手的发展战略、市场策略、产品创新等，以了解其未来发展方向。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分析行业历史数据和发展趋势，预测未来市场的增长潜力和速度。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行业增长趋势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政策法规趋势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关注行业内的技术创新动态，预测新技术对市场格局和竞争格局的影响。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了解国家相关政策法规的变化趋势，分析其对市场发展和企业竞争的影响。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研究社会文化环境的变化趋势，如消费者观念、生活方式等，以预测市场需求和消费行为的变化。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企业自身能力评估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企业拥有充足的资金，能够支持其进行研发、生产、营销等各方面的投入，从而在竞争中保持领先地位。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资金实力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企业拥有高素质、专业化的人才队伍，能够为企业的发展提供强有力的人才保障。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02" r="1450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企业在原材料采购、库存管理、物流配送等方面具有优势，能够保证生产的顺利进行和产品的及时交付。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企业采用先进的生产技术和工艺流程，能够提高生产效率和产品质量，降低成本，增强市场竞争力。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企业拥有强大的研发团队和先进的技术设备，能够不断进行技术创新和产品升级，满足市场和客户的需求。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企业注重知识产权的保护和管理，拥有多项专利和核心技术，能够在竞争中保持技术优势。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625" r="4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企业在市场上具有较高的品牌知名度和美誉度，能够吸引更多的客户和合作伙伴。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" r="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企业的品牌忠诚度较高，客户对企业的产品和服务有较高的信任度和依赖度。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企业能够利用品牌优势进行产品线的扩展和市场的拓展，进一步提高品牌影响力和市场份额。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品牌扩展能力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品牌影响力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竞争风险识别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市场需求的快速变化可能导致企业产品或服务过时，从而面临竞争压力。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市场份额下降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企业在市场中的地位受到挑战，市场份额逐渐减少，可能导致收益下降。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激烈的市场竞争可能引发价格战，降低行业整体利润率。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https://d.book118.com/525233042044011104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2024-09-13T22:03:27.560</cp:lastPrinted>
  <dcterms:created xsi:type="dcterms:W3CDTF">2024-09-13T14:03:27Z</dcterms:created>
  <dcterms:modified xsi:type="dcterms:W3CDTF">2024-09-13T14:03:29Z</dcterms:modified>
</cp:coreProperties>
</file>