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0F0C1-B7BC-4EE8-B275-DC468CC4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94AD8-278C-4EA9-97EA-94CC255E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441BF-3096-46E8-857C-B09DE124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B2FF1-28CD-46AB-94AE-62C8425F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5F02A-8B43-43FA-A8A0-7E414602F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F9D225-4DB2-493B-8E56-E4C31469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22CF6-F1A0-453C-A074-54D96CBB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55917-340D-4FEF-8298-2B134EAE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41BD1-C06C-4000-ABAF-65F609C0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DAC2D-8BA6-4556-A512-78F806C3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8FFF1-8DF4-458F-B224-C83D7A04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4201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学生会纪检部部长竞选的演讲稿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对纪检部工作的理解与认识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工作设想与承诺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呼吁支持与表达决心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姓名、年级与专业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我是XXX，来自XX年级XX专业。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我性格沉稳、细心且有责任心。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自入学以来，我便加入学生会，从干事做起，一直积极参与学生会的各项工作和活动。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在纪检部，我负责纪律检查、活动秩序维护等工作，积累了丰富的纪律管理经验。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纪检部工作经历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在学生会及纪检部工作经历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65" r="19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我具备较强的组织协调能力和团队合作精神，能够高效地组织和管理团队。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沟通能力与人际关系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我善于与人沟通，能够妥善处理各种人际关系，为团队营造良好的工作氛围。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对纪检工作的理解与热爱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我深知纪检工作的重要性，热爱这份事业，愿意为之付出努力和时间。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对纪检部工作的理解与认识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纪律维护：纪检部作为学生会的重要部门之一，首要职责是维护学校纪律，确保学生遵守校规校纪，营造良好的学习氛围。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监督检查：通过对学校各项活动的监督检查，确保活动的顺利进行，并及时发现和纠正违纪行为。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教育引导：通过宣传教育、开展活动等方式，引导学生树立正确的价值观和纪律观念，提高学生的自律意识。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纪检部在学校中发挥着不可替代的作用。它是维护学校秩序、保障学生权益的重要力量，也是培养学生自律精神和责任意识的重要途径。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以往工作成果与经验教训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工作中，我们也遇到了一些困难和挑战。例如，有时在处理违纪事件时，会受到一些学生的抵触和误解。这使我们意识到，我们需要更加注重与学生的沟通和交流，加强对学生的思想引导和教育。此外，我们还需要进一步完善工作机制，提高工作效率和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过去的工作中，纪检部积极参与学校各项活动的监督和管理，成功处理了多起违纪事件，有效维护了学校的纪律和秩序。同时，我们还通过开展纪律宣传周、文明寝室评比等活动，提高了学生的纪律意识和自律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未来工作展望与计划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未来，我希望纪检部能够在维护学校纪律的同时，更加注重学生的全面发展和成长。我们将积极推动校园文化建设，营造积极向上、健康文明的校园氛围。同时，我们还将加强与学校其他部门的协作和配合，共同为学生的成长和学校的发展贡献力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未来，我希望纪检部能够在维护学校纪律的同时，更加注重学生的全面发展和成长。我们将积极推动校园文化建设，营造积极向上、健康文明的校园氛围。同时，我们还将加强与学校其他部门的协作和配合，共同为学生的成长和学校的发展贡献力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https://d.book118.com/525242013011011110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2024-09-15T03:24:42.916</cp:lastPrinted>
  <dcterms:created xsi:type="dcterms:W3CDTF">2024-09-14T19:24:42Z</dcterms:created>
  <dcterms:modified xsi:type="dcterms:W3CDTF">2024-09-14T19:24:45Z</dcterms:modified>
</cp:coreProperties>
</file>