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767F6-4DB2-402B-84BF-8F1CBE6D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527BF-C570-4C48-8F04-CF07907B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5CFD-E567-45BA-BBD7-3EF8756D1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E474-3EFB-4B83-ACCA-0F1FF57A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85431-5632-4EC5-983B-64F051DD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24329-D2FB-4968-910B-193EB3F96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0DEF9-A9A8-465D-A706-3FDF7AC5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0A7B3-C865-4740-A679-5FD93637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738A0-DD16-4579-80A5-B811FBA80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C3637-70B7-4345-8D98-76C827E2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FA58-1DF9-4914-8BDE-DB6C2B31E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4221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生产者购买决策的参与者及购买行为的类型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生产者购买决策参与者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生产者购买行为类型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生产者购买决策过程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影响生产者购买行为的因素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生产者购买行为与营销策略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阐述生产者购买决策的重要性和影响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分析参与者在生产者购买决策中的角色和作用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探讨不同类型购买行为的特点和适用场景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生产者购买决策的定义和内涵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生产者购买行为的类型和特点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生产者购买决策的参与者和影响因素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针对不同类型购买行为的营销策略建议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生产者购买决策参与者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负责寻找和评估供应商，进行价格谈判和签订合同。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管理采购订单，确保按时交货和质量标准。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监控供应链性能，解决供应问题。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提供产品规格和技术要求，协助采购部门明确需求。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评估供应商的技术能力和产品质量。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参与产品测试和验收，确保产品符合技术要求。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技术部门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提供生产计划和需求预测，协助采购部门制定采购计划。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监控库存水平，确保生产所需物料的充足供应。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参与供应商评估，关注供应商的生产能力和交货表现。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分析采购成本，寻求降低成本的途径。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监控采购合同的财务条款和支付情况。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负责制定采购预算和审批采购支出。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42" r="2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关注供应链的整体性能和风险管理。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制定公司的战略方向和采购政策。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审批重大采购项目和合同。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高层管理者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生产者购买行为类型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这种购买行为通常涉及常规性、标准化的产品和服务，购买决策相对简单，主要基于过去的经验和信任。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一家制造公司定期向其长期合作的供应商重新订购原材料和零部件。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直接重购是指生产者为了满足生产活动的需要，按照过去的采购经验和标准，直接重新订购过去采购过的产品和服务。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直接重购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修正重购是指生产者在直接重购的基础上，根据当前市场条件、技术变化或特定需求，对采购的产品和服务进行部分调整或改进。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这种购买行为涉及对现有采购方案的评估和调整，可能需要更多的市场调研和比较。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一家医院在采购新的医疗设备时，会根据最新的技术发展和临床需求，对现有设备进行升级或替换。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修正重购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新购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一家汽车制造商决定引入新的电池技术，需要进行大量的研发、测试和供应链整合工作，以确保新电池的性能和安全性。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新购是指生产者首次采购某种产品或服务，或者对现有采购方案进行重大变革。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这种购买行为通常涉及复杂、高风险和高成本的决策过程，需要全面的市场调研、技术评估和风险分析。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生产者购买决策过程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https://d.book118.com/525242214210011104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2024-09-14T08:09:22.399</cp:lastPrinted>
  <dcterms:created xsi:type="dcterms:W3CDTF">2024-09-14T00:09:22Z</dcterms:created>
  <dcterms:modified xsi:type="dcterms:W3CDTF">2024-09-14T00:09:24Z</dcterms:modified>
</cp:coreProperties>
</file>