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189A98-B5E4-402A-BAEC-4DB2019C3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6A9A3-ACB6-4082-9A13-72D466C66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3E95AD-19D1-410C-98CA-A5B410505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89EFA9-ACCD-42B4-A6AC-E6532E9B9D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73B57F-3940-46EB-83C6-0DBED56F24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CC0B35-8E0B-4D50-A645-FD74F0693E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D6B5CC-BA85-4D6F-898A-2EEF551647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70AEEA-3474-492D-BD2F-EAEC7606D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22F0DA-650A-4BF0-82CA-D844A1FDA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6A908-457F-4ADB-B926-7B9951A97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320451-0D59-4B6C-942F-2D80EBE22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24223423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旅游行业的本地特色与民族文化旅游</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旅游行业概述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本地特色在旅游行业中的体现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民族文化旅游在旅游行业中的体现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本地特色与民族文化旅游的结合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旅游行业如何挖掘和展示本地特色与民族文化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随着全球化的加速推进，旅游行业正经历着前所未有的变革。游客的需求日益多样化，对旅游目的地的本地特色和民族文化表现出浓厚兴趣。</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全球化趋势下的旅游行业变革</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民族文化是旅游目的地吸引力的重要组成部分，将民族文化与旅游业相结合，有助于提升旅游目的地的竞争力，促进民族文化的传承与保护。</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民族文化与旅游业的融合</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在旅游行业发展中，本地特色成为吸引游客的关键因素。挖掘和展示本地特色，有助于增强游客的旅游体验，提高旅游目的地的知名度和美誉度。</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旅游行业对本地特色的重视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针对当前旅游行业在本地特色和民族文化方面存在的问题和挑战，提出具体的建议和措施，以促进旅游行业在本地特色和民族文化方面的持续发展。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提出促进旅游行业本地特色与民族文化发展的建议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通过对旅游行业的深入调查和分析，揭示本地特色和民族文化在旅游业中的地位和作用，以及目前的发展现状。</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分析旅游行业的本地特色与民族文化旅游现状</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结合全球旅游行业的发展趋势和本地特色、民族文化的特点，探讨未来旅游行业在本地特色和民族文化方面的发展趋势。</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探讨旅游行业本地特色与民族文化的发展趋势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旅游行业概述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旅游行业是指为旅游者提供各类旅游产品和服务的一系列经济活动的总和，包括交通、住宿、餐饮、游览、娱乐等多个方面。</a:t>
            </a:r>
            <a:endParaRPr lang="en-US" sz="1100"/>
          </a:p>
        </p:txBody>
      </p:sp>
      <p:sp>
        <p:nvSpPr>
          <p:cNvPr id="385" name="AutoShape 385"/>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旅游行业是一个综合性的产业，涉及多个领域和部门，如旅行社、酒店、景区、交通等。</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旅游行业的定义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旅游资源开发环节包括自然景观、历史文化、民俗风情等资源的挖掘和保护；</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旅游产品设计与生产环节包括旅游线路设计、旅游产品组合与包装等；</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旅游接待服务环节包括旅行社服务、导游服务、酒店服务、餐饮服务、交通服务等。</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旅游市场营销环节包括旅游宣传促销、旅游品牌建设等；</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旅游行业的产业链包括旅游资源开发、旅游产品设计与生产、旅游市场营销、旅游接待服务等多个环节。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旅游行业的产业链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多样性</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旅游行业的产品和服务具有多样性，包括不同类型的旅游资源、不同风格的旅游产品、不同档次的旅游服务等，以满足不同旅游者的需求。</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季节性</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旅游行业具有季节性特点，旅游旺季和淡季分明，旅游产品的价格和服务质量也会随着季节的变化而波动。</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地域性</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旅游行业具有地域性特点，不同地区的旅游资源、文化特色、风俗习惯等都会影响旅游产品的设计和推广。</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关联性</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旅游行业与多个产业具有关联性，如交通、餐饮、住宿、娱乐等，这些产业的发展状况直接影响旅游行业的运行和发展。</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旅游行业的特点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本地特色在旅游行业中的体现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本地特色的定义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本地特色指的是一个地区独有的、与众不同的自然、历史、文化、社会等方面的特点和优势。</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这些特点和优势可以是自然景观、历史遗迹、民俗风情、美食特产等，能够吸引游客前来游览和体验。</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提升旅游吸引力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本地特色是吸引游客的重要因素，独特的自然景观、历史文化和民俗风情等能够增加旅游目的地的吸引力。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促进旅游经济发展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本地特色旅游资源的开发，可以带动相关产业的发展，如餐饮、住宿、交通等，促进当地经济的繁荣。</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传承和弘扬当地文化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通过旅游活动，游客可以了解和体验当地的文化传统和民俗风情，有助于文化的传承和弘扬。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本地特色在旅游行业中的价值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如桂林山水、张家界国家森林公园等，以独特的自然景观吸引游客。</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以自然景观为特色的旅游</a:t>
            </a: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如云南的傣族泼水节、贵州的苗族银饰等，以独特的民俗风情吸引游客。</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以民俗风情为特色的旅游</a:t>
            </a: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如西安的兵马俑、北京的故宫等，以丰富的历史文化遗产吸引游客。</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以历史文化为特色的旅游</a:t>
            </a: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如四川的火锅、广东的早茶等，以独特的美食特产吸引游客。</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以美食特产为特色的旅游</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本地特色在旅游行业中的案例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民族文化旅游在旅游行业中的体现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https://d.book118.com/525242234230011102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2024-09-11T15:09:42.749</cp:lastPrinted>
  <dcterms:created xsi:type="dcterms:W3CDTF">2024-09-11T07:09:42Z</dcterms:created>
  <dcterms:modified xsi:type="dcterms:W3CDTF">2024-09-11T07:09:45Z</dcterms:modified>
</cp:coreProperties>
</file>