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E8B29-79DA-4892-98B7-7BB34E888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B9322-89B4-4E53-A5E9-F3FE2975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ED877-EF37-4AC7-997C-661FF0CD5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4BA08-F2B0-403C-987C-830D2A215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13873-9C94-48C3-AFA1-A2928CC19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AD8E1-4C50-4BD2-8944-A57CB089A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5C698-D9AA-412B-BFF9-2A39FFAD8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1081F-0684-44EF-AC56-3B5490935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94103-192F-4268-B190-14FB0791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2D9C5-04BD-4884-BA02-46CE66B3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B217B-96F6-4949-9010-F59FA074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43033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 管理与管理学》ppt课件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管理职能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管理伦理与社会责任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管理是指在特定组织环境下，通过计划、组织、领导和控制等职能活动，协调资源以有效实现组织目标的过程。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管理具有目标导向、组织协调、领导激励和资源配置等特性，是组织实现目标的重要手段。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通过科学的管理方法，可以提高组织的生产效率和工作效率，降低成本，提高经济效益。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管理能够协调组织内外部资源，推动组织目标的实现，促进组织的可持续发展。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有效的管理能够提升组织的竞争力，使其在激烈的市场竞争中立于不败之地。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科学管理时代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科学管理时代以弗雷德里克·泰勒为代表，强调工作方法和标准化，以提高生产效率。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现代管理理论包括人际关系理论、系统理论、战略理论等，强调以人为本、组织协调和战略规划。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早期的管理思想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早期的管理思想可以追溯到古希腊和罗马的哲学家和政治家，他们提出了初步的管理原则和思想。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以人为本，强调人的因素和人性化管理。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人本原理强调在管理中要充分考虑人的需求、动机和行为，发挥人的主动性和创造性，提高员工的满意度和归属感，从而实现组织目标。具体来说，人本原理包括以下几个方面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鼓励员工参与决策和管理，提高员工的归属感和责任感。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通过物质激励、精神激励等多种方式，激发员工的积极性和创造力。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建立良好的沟通机制，促进员工之间的信息交流和情感交流。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提供培训和发展机会，帮助员工提升技能和能力，促进个人成长。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将组织视为一个系统，强调整体性、关联性和动态性。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原理认为组织是一个由多个相互关联、相互影响的子系统构成的复杂系统。这些子系统包括组织结构、组织文化、组织环境等多个方面。系统原理要求管理者从整体的角度出发，关注各个子系统之间的关联和互动，以及整个系统的动态变化。具体来说，系统原理包括以下几个方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将组织视为一个整体，关注整体的目标和功能，协调各个部门和成员之间的关系。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强调各个子系统之间的相互联系和影响，注重子系统之间的协调和平衡。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关注组织的动态变化和发展，不断调整和优化组织结构和功能，以适应外部环境的变化。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系统原理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追求效益最大化，强调投入与产出的合理关系。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效益原理要求管理者在管理活动中追求效益的最大化，即以尽可能少的投入获得尽可能多的产出。效益原理不仅关注经济效益，还包括社会效益和生态效益等方面。具体来说，效益原理包括以下几个方面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注重资源的节约和合理利用，降低成本，提高经济效益。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关注组织的社会责任和公共形象，提高组织的社会效益。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注重组织的环保责任和可持续发展，提高组织的生态效益。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追求经济效益、社会效益和生态效益的综合最大化，实现组织的长期稳定发展。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灵活应对变化，强调管理策略与环境变化的适应性。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变原理认为管理策略应根据组织内外部环境的变化而变化，没有一成不变的管理模式。权变原理要求管理者根据实际情况灵活运用各种管理方法和手段，以适应不同的环境和情境。具体来说，权变原理包括以下几个方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权变原理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关注组织内外部环境的变化，灵活调整管理策略和方法。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策略灵活性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根据实际情况选择最合适的管理策略和方法，不拘泥于固定的管理模式。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有效整合内外部资源，提高组织的适应能力和竞争力。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权变原理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管理职能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根据目标制定实现方案，包括资源分配、时间安排等。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对计划执行情况进行跟踪评估，及时调整以确保目标的实现。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明确组织或项目的目标，并将其与组织战略相结合。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在多个方案中评估优劣，选择最佳方案。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https://d.book118.com/525243033111011110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2024-09-15T11:23:52.793</cp:lastPrinted>
  <dcterms:created xsi:type="dcterms:W3CDTF">2024-09-15T03:23:52Z</dcterms:created>
  <dcterms:modified xsi:type="dcterms:W3CDTF">2024-09-15T03:23:54Z</dcterms:modified>
</cp:coreProperties>
</file>