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02D74-E95C-4A97-83CA-F8E605F8A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BB79-68C8-48A8-8EE8-032BB04EF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24339-699A-40EF-8733-13FFAE292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1433A-023F-432F-8417-5BEE1CB53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89F54-E038-4081-87D2-BA0EBCBDD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77E37-DC3D-4F96-90B5-66E449684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C87A5-3C0C-4D28-ABE4-44F07A0B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2F6EF-6935-4885-B808-00547F86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83E60-75FE-4214-A519-BAD83EB0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E09B1-4325-4185-B208-2FE22144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16A21-E471-48B9-BE50-947A258D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00111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绿色金融、环境规制与绿色技术创新效率关系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37289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37289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20XX-01-09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绿色金融与绿色技术创新效率关系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环境规制与绿色技术创新效率关系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绿色金融、环境规制与绿色技术创新效率的互动关系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全球环境问题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随着全球环境问题的日益严重，绿色金融和环境规制成为推动可持续发展的重要手段。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绿色技术创新效率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绿色技术创新效率的提高对于实现可持续发展至关重要，而其与绿色金融和环境规制的关系值得深入研究。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探讨绿色金融、环境规制与绿色技术创新效率之间的关系，为政策制定提供依据。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如何通过绿色金融和环境规制促进绿色技术创新效率的提高？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绿色金融与绿色技术创新效率关系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绿色金融规模持续扩大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随着环保意识的增强，越来越多的金融机构开始涉足绿色金融领域，提供绿色信贷、绿色债券等金融产品。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政府出台了一系列政策措施，鼓励和支持绿色金融的发展，如绿色金融税收优惠、绿色金融监管政策等。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参与主体日益多元化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除了传统的银行机构，保险公司、证券公司等非银行金融机构也积极参与绿色金融业务。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绿色金融为绿色技术创新提供资金支持，缓解了企业在研发、生产过程中的资金压力，有助于提高技术创新的效率。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提供资金支持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通过绿色金融的融资渠道，企业可以获得更低成本的资金，降低财务成本，提高企业的经济效益。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降低融资成本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绿色金融为企业与金融机构之间搭建了信息交流的平台，促进了企业与金融机构之间的合作，有助于推动绿色技术创新的发展。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促进信息交流与合作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绿色金融对绿色技术创新效率的促进作用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缺乏统一的标准和规范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目前绿色金融领域缺乏统一的标准和规范，导致市场参与者的行为难以规范，增加了风险和不确定性。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绿色金融领域需要具备环保和金融复合知识的人才，目前市场上这类人才储备不足，制约了绿色金融的创新和发展。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对策建议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政府应加强政策引导和规范，制定和完善绿色金融的标准和规范；加强信息披露和环保监管，提高市场透明度和可操作性；加强人才培养和引进，为绿色金融的发展提供人才保障。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信息披露不足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由于缺乏完善的信息披露机制，投资者和金融机构难以全面了解企业的环保状况和风险情况，制约了绿色金融的发展。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绿色金融发展面临的挑战与对策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环境规制与绿色技术创新效率关系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环境规制是指政府为了保护环境、减少污染而制定的相关法律法规和政策，旨在引导和约束企业和个人行为，推动绿色发展。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命令控制型、市场激励型、公众参与型等。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环境规制的定义与类型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https://d.book118.com/525300111040011101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2024-09-09T11:46:59.531</cp:lastPrinted>
  <dcterms:created xsi:type="dcterms:W3CDTF">2024-09-09T03:46:59Z</dcterms:created>
  <dcterms:modified xsi:type="dcterms:W3CDTF">2024-09-09T03:47:01Z</dcterms:modified>
</cp:coreProperties>
</file>