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453FED-7FBF-43A7-9DEC-E987AB68D5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90F7A1-18B0-40AC-BF84-0615314B50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582324-0C32-477E-8173-7E644A0DFD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0CB778-D137-435E-94C6-62F26C1616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A0F4C2E-2303-42CC-AB53-776234FB68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A98BAFE-781B-4EAE-AE06-7BBF977BCB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9AABF3E-0A47-4317-A014-E90B34F977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AFAAF7-14C1-4364-A024-A7C790863F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786499-03EA-4EB5-A5EA-6EF867371D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713A98-8A9C-4200-94F3-E437508C6E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DB547E-D14B-4B58-8A46-1E51C24652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0.jpeg" /><Relationship Id="rId6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5301041004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2024年秋季安全知识讲座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安全意识教育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消防安全知识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交通安全知识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自然灾害安全知识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安全意识教育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3681" b="368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安全意识的重要性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预防事故发生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具备安全意识能够使人自觉遵守安全规定，提前识别和规避潜在的安全风险，从而有效预防事故的发生。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保障生命财产安全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安全意识有助于人们更好地保护自己和他人的生命财产安全，减少因疏忽大意而造成的损失。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提升社会整体安全水平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个体的安全意识提高可以带动整个社会的安全水平提升，形成良好的安全氛围。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通过各种形式的宣传教育活动，如安全知识讲座、宣传栏、海报等，普及安全知识，提高人们的安全意识。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7375" r="173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安全宣传教育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组织模拟演练和培训课程，让人们在实践中掌握应对突发事件的技能，增强安全防范能力。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模拟演练与培训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在企业、学校等组织中建立安全文化，通过制度建设、责任落实等方式，营造关注安全的氛围。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建立安全文化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提高安全意识的方法和途径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在日常生活中注意个人防护，如佩戴口罩、勤洗手、不随地吐痰等，遵循公共卫生规范。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注意个人防护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75" r="13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安全出行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防火防灾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遵守交通规则，不闯红灯、不酒驾、不疲劳驾驶等，确保出行安全。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定期检查家庭用电、用气安全，掌握火灾逃生知识和技能，预防火灾事故发生。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安全意识在日常生活中的体现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网络安全知识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80108" y="1287672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025751" y="1468427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网络安全是指网络系统的硬件、软件及其系统中的数据受到保护，不受偶然的或者恶意的原因而遭到破坏、更改、泄露，系统连续可靠正常地运行，网络服务不中断。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999470" y="1050728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480108" y="3069093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2773369" y="3249848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网络安全涉及多个领域，包括网络基础设施安全、数据安全、身份认证、访问控制等。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9060033" y="2832149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480108" y="4850514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025751" y="5031268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网络安全的目标是确保信息的机密性、完整性和可用性，以及防止未经授权的访问和使用。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999470" y="4613570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t="6136" b="6136"/>
          <a:stretch>
            <a:fillRect/>
          </a:stretch>
        </p:blipFill>
        <p:spPr>
          <a:xfrm>
            <a:off x="1099415" y="1124574"/>
            <a:ext cx="1926336" cy="1682496"/>
          </a:xfrm>
          <a:prstGeom prst="hexagon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t="4784" b="4784"/>
          <a:stretch>
            <a:fillRect/>
          </a:stretch>
        </p:blipFill>
        <p:spPr>
          <a:xfrm>
            <a:off x="9163113" y="2905301"/>
            <a:ext cx="1926336" cy="1682496"/>
          </a:xfrm>
          <a:prstGeom prst="hexagon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t="6329" b="6329"/>
          <a:stretch>
            <a:fillRect/>
          </a:stretch>
        </p:blipFill>
        <p:spPr>
          <a:xfrm>
            <a:off x="1099415" y="4686721"/>
            <a:ext cx="1926336" cy="1682496"/>
          </a:xfrm>
          <a:prstGeom prst="hexagon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网络安全的基本概念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34715" r="34715"/>
          <a:stretch>
            <a:fillRect/>
          </a:stretch>
        </p:blipFill>
        <p:spPr>
          <a:xfrm>
            <a:off x="8422415" y="1165018"/>
            <a:ext cx="3769586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包括病毒、蠕虫、特洛伊木马等，这些软件会对计算机系统造成危害，窃取用户信息，破坏数据等。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恶意软件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通过伪装成合法的网站或电子邮件，诱骗用户点击链接或下载附件，从而窃取个人信息或进行其他恶意行为。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钓鱼攻击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攻击者通过大量请求拥塞目标网络资源，使目标无法正常提供服务，造成拒绝服务。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拒绝服务攻击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攻击者在网页中注入恶意脚本，当用户访问该网页时，脚本会在用户浏览器中执行，窃取用户信息或进行其他恶意行为。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跨站脚本攻击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常见的网络威胁和攻击方式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使用强密码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安装防病毒软件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安全使用电子邮件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注意隐私设置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保护个人信息的措施和方法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6752" b="16752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设置复杂且不易被猜测的密码，并定期更换密码。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使用可靠的防病毒软件，并定期更新病毒库。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不轻易点击来自陌生人的链接或下载陌生人的附件。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在社交媒体等平台设置合适的隐私设置，确保个人信息不被未授权的人访问。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消防安全知识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https://d.book118.com/525301041004011044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2024-09-06T04:01:40.213</cp:lastPrinted>
  <dcterms:created xsi:type="dcterms:W3CDTF">2024-09-05T20:01:40Z</dcterms:created>
  <dcterms:modified xsi:type="dcterms:W3CDTF">2024-09-05T20:01:42Z</dcterms:modified>
</cp:coreProperties>
</file>