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FC0C6-D438-4D94-AB1B-1C039C288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C30AA-3328-436C-855C-4BFDBDD2A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E2C67-5DBC-41FC-AC60-5A7DD1237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C1794-94FC-4286-AD10-CAE1D6C29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577C0-78BE-4195-933D-CC367AF63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FB23D6-8797-4744-985F-32F8F1B54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21E595-56B7-4200-85A4-6BC24A6E3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BC456-2DC7-4036-A457-81ED72F28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42C9B-88C0-494D-9D58-E7464280D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FCD93-9F97-4A41-8C19-B0E4F6D00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8B441-401C-47F0-8BA4-3D1E6C878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04232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手外伤的常见并发症及处理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手外伤患者的健康教育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手外伤护理查房实践与案例分析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手外伤是指手部受到外力作用导致的皮肤、肌肉、骨骼、神经等组织结构的损伤。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手外伤可分为切割伤、扭伤、挤压伤、烧烫伤等多种类型，每种类型都有不同的护理要点和注意事项。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手外伤的定义与分类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78" r="1877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手外伤的常见原因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如刀具、玻璃、机器等造成的切割伤或挤压伤。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车祸、摔跤等事故导致的手部骨折、扭伤等。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跌倒、碰撞等运动过程中发生的手部损伤。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火焰、热水等高温物质导致的手部烧烫伤。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运动损伤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热力烧烫伤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正确使用工具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注意交通安全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运动保护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手外伤的预防措施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719" r="187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加强安全教育，提高手部保护意识，避免接触危险物品和操作。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掌握正确的手部姿势和使用工具的方法，避免过度用力或使用不合适的工具。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遵守交通规则，保持车距，佩戴安全带，避免手部受伤。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在进行手部容易受伤的运动时，佩戴护具和保护手套，减少手部损伤的风险。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手外伤的护理原则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使用温和的肥皂水清洁伤口周围的皮肤，避免刺激和损伤。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使用适当的消毒剂（如碘伏、酒精等）对伤口及周围皮肤进行消毒，防止感染。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使用无菌纱布或绷带对伤口进行包扎，固定敷料，减少外界污染。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对于骨折或关节脱位的手外伤，需要进行适当的固定，以减轻疼痛并保持功能位。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伤口包扎与固定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通过药物、理疗等方式缓解患者疼痛，提高舒适度。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关注患者的心理状态，给予安慰和支持，帮助患者克服恐惧和焦虑。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75" r="15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指导患者进行适当的手部功能锻炼，促进血液循环和关节活动度恢复。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向患者介绍康复计划和注意事项，指导患者正确进行康复训练，预防并发症。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功能锻炼与康复指导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手外伤的常见并发症及处理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https://d.book118.com/525304232302011103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2024-09-13T06:30:18.093</cp:lastPrinted>
  <dcterms:created xsi:type="dcterms:W3CDTF">2024-09-12T22:30:18Z</dcterms:created>
  <dcterms:modified xsi:type="dcterms:W3CDTF">2024-09-12T22:30:20Z</dcterms:modified>
</cp:coreProperties>
</file>