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DBB399-6D94-4FD2-A60A-29F069BD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52294-F6C1-44ED-A5D2-AE11BC078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0D0F2-8424-4C28-860A-EC9827EC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16FD8-BC95-4E78-AC4E-651BA3991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A583F-182C-4F8A-ADF2-99E888971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21773-E49A-4AC2-9575-9EB8741D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7ABE5-3E32-4B56-A351-A395DE1D6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8E4E0-B56C-4F37-B9CE-EAFB7F4D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87171-EA1C-4B9C-B793-46B8DD100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380B-1315-4284-9D0E-CAD86C02C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2943A-B6E5-41AC-B86D-C4BAF0A7A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04342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国内著名展会简介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国内著名展会介绍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展会作用与影响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如何参加展会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展会是一种展示、交流和交易的平台，通过展览展示、会议论坛等形式，聚集行业内的企业、专家和观众，促进信息交流、技术合作和商业拓展。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展会旨在推动行业发展、促进企业交流合作、提高市场竞争力，同时为参展商和观众提供展示和采购的平台。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展会定义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展会可以根据不同的行业领域进行分类，如机械展、电子展、环保展、食品展等。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083" r="2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展会可以根据规模大小进行分类，如国际性展会、全国性展会、地方性展会等。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展会可以根据主题进行分类，如专业主题展、综合主题展等。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展会分类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展会最早起源于欧洲的集市活动，随着贸易的发展和市场的扩大，逐渐演变为定期举办的展览会。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中国展会业起步较晚，但发展迅速。随着改革开放的深入和市场经济的不断完善，展会数量和规模不断扩大，逐渐形成了具有国际影响力的品牌展会。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未来，随着中国经济结构的转型升级和市场需求的不断变化，展会将更加注重专业化、品牌化和国际化，同时将更加注重与新兴产业的融合发展。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展会发展历程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国内著名展会介绍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中国最大的综合性国际贸易展会，涵盖了各种商品类别，是中国对外贸易的重要窗口。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广交会是中国最著名的展会之一，每年分春秋两季在广州举行。它是一个综合性国际贸易展会，涵盖了各种商品类别，包括家电、机械、家具、服装、玩具等。广交会吸引了来自世界各地的采购商和供应商，是中国对外贸易的重要窗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中国进出口商品交易会（广交会）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中国唯一一个国家级、国际性、综合性的服务贸易展会，旨在促进服务业和服务贸易的发展。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京交会是由商务部和北京市政府共同主办的展会，旨在促进中国服务业和服务贸易的发展。展会涵盖了金融、文化、教育、医疗等多个领域，吸引了众多国内外企业和投资者参展。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40875" r="40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中国国际服务贸易交易会（京交会）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中国首个以进口为主题的国家级博览会，旨在扩大进口，促进国际贸易平衡发展。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博会是中国首个以进口为主题的国家级博览会，旨在扩大进口，促进国际贸易平衡发展。展会吸引了来自世界各地的优质商品和服务参展，包括食品、消费品、医疗器械等。进博会为国内外供应商和采购商提供了一个展示和交易的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中国国际进口博览会（进博会）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https://d.book118.com/525304342132011034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2024-08-29T22:15:01.270</cp:lastPrinted>
  <dcterms:created xsi:type="dcterms:W3CDTF">2024-08-29T14:15:01Z</dcterms:created>
  <dcterms:modified xsi:type="dcterms:W3CDTF">2024-08-29T14:15:03Z</dcterms:modified>
</cp:coreProperties>
</file>