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855ED-A7E4-4DEE-95FC-0C3811065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7B5FF-703E-4C7A-9CE8-5328DD06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7CE8-A655-4376-B85D-9289B3F65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91AA5-A788-45F7-B9BE-8468A172F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B94E7-2480-4018-9DF4-8DD4D25AA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0A663-97E7-416F-9511-AD2ABF17D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AD9C5-4E9D-47AB-A003-1FC66701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53445-46D5-4E04-8336-4A039FFA8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95F45-7E5A-4770-A05B-1461E905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BEE3E-96BC-4F7D-A6AE-3AB40D54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42D6D-9D12-4EC0-A49B-3CDF516BB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100100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百雀羚微博营销分析报告总结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百雀羚品牌简介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百雀羚微博营销的挑战与建议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百雀羚品牌简介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百雀羚创立于1931年，是中国历史悠久的著名护肤品牌。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经过数十年的发展，百雀羚不断创新，逐渐成为国内护肤品市场的领导者之一。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百雀羚秉承“天然、不刺激、温和”的品牌理念，致力于为消费者提供优质的护肤产品。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百雀羚的产品线涵盖了护肤、彩妆、个人护理等多个领域，满足了不同消费者的需求。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百雀羚注重消费者服务，通过线上线下渠道为消费者提供专业的护肤咨询和售后服务。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百雀羚微博营销策略分析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百雀羚在微博营销中明确地将目标客户定位为年轻一代，特别是关注美丽和健康的消费者。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通过对用户数据的分析，百雀羚成功描绘出目标客户的特征，包括年龄、性别、地域、兴趣等，为精准营销提供了有力支持。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根据目标客户的喜好和需求，百雀羚制定了一系列定制化的营销内容，以吸引他们的关注和兴趣。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695" r="86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营销内容与形式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内容多样化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百雀羚在微博上发布的营销内容涵盖了品牌故事、产品介绍、使用技巧、互动话题等多个方面，满足了不同客户的需求。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创意性设计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通过创意性的设计和图文并茂的形式，百雀羚的微博内容更具吸引力和可读性，有效提升了用户的参与度和品牌认知度。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短视频和直播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百雀羚还利用短视频和直播等形式，与用户进行实时互动，增强了用户的黏性和忠诚度。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百雀羚在微博上开展了多种形式的互动活动，如抽奖、话题讨论等，鼓励用户参与并分享，有效提升了品牌的曝光度和口碑。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百雀羚积极回应用户的评论和私信，及时解决用户的问题和反馈，增强了用户的信任感和满意度。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及时回应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百雀羚与意见领袖进行合作，通过他们的影响力扩大品牌知名度和美誉度，同时为用户提供了更多有价值的信息和推荐。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意见领袖合作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互动与沟通方式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百雀羚微博营销效果评估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百雀羚微博粉丝数量在报告期内呈现稳步增长趋势，从最初的10万增长至20万，表明品牌在微博平台上的影响力逐渐扩大。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粉丝数量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百雀羚微博的互动率表现优异，平均每条微博互动次数达到500次，其中包括转发、评论和点赞等，显示出用户对品牌内容的积极参与和关注。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粉丝数量与互动率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https://d.book118.com/525310010013011112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2024-09-18T03:46:00.718</cp:lastPrinted>
  <dcterms:created xsi:type="dcterms:W3CDTF">2024-09-17T19:46:00Z</dcterms:created>
  <dcterms:modified xsi:type="dcterms:W3CDTF">2024-09-17T19:46:02Z</dcterms:modified>
</cp:coreProperties>
</file>