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195BC-5A49-4676-AE3D-C10597F7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28744-6D40-488F-81D3-B836C3BD3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FA8E9-B0C3-406D-B32F-70837B5C3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76FB9-A0FF-4B33-BFB8-0418AE09E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A330F-B5F3-4EC5-B313-27086E5F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F1976E-884C-4CCD-A1BA-02F5AEA1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07DD3-71F1-43F2-ADE1-362D2985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FE328-8338-46EE-BE02-2272E3E7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401B2-7A9C-4C85-8D57-1496508CB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DA850-EB0D-4D2B-A8F5-A92AF3FB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B72DE-B994-404A-8BB0-89CD584B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1013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电子支付行业2024年制度调整展望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制度调整背景与原因探讨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2024年制度调整内容预测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制度调整对行业影响分析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电子支付市场规模及增长率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随着电子商务和移动支付的普及，电子支付市场规模不断扩大。预计未来几年，市场规模将继续保持快速增长。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电子支付市场增长率受到多种因素影响，包括技术进步、消费者需求、政策法规等。预计未来几年，市场增长率将逐渐趋于平稳，但仍将保持较高水平。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随着智能手机的普及和移动支付的发展，越来越多的消费者开始使用电子支付方式。消费者使用电子支付的习惯正在逐渐形成，尤其是在年轻人群中。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消费者对于电子支付的偏好主要体现在便捷性和安全性方面。未来，随着技术的进步和消费者对电子支付认知的提高，消费者的偏好将更加多元化。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消费者使用习惯与偏好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当前电子支付市场呈现多元化竞争格局，包括支付宝、微信支付、银联等众多参与者。未来，随着市场的不断发展和政策法规的调整，竞争格局将发生变化。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目前，支付宝和微信支付是电子支付市场的主要参与者，占据了市场份额的大部分。此外，银联、京东金融、苏宁金融等也在积极布局电子支付市场。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政策法规影响及趋势预测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政府对电子支付行业的监管政策将直接影响市场的发展。近年来，政府对电子支付行业的监管力度不断加强，未来政策将继续趋紧，对行业的规范和发展将产生重要影响。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未来几年，电子支付行业将继续保持快速发展态势。同时，政府将加强对行业的监管和规范，推动行业健康有序发展。此外，随着技术的进步和消费者需求的变化，电子支付行业将不断创新和发展。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趋势预测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制度调整背景与原因探讨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98" b="134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现有制度存在问题分析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监管体系不完善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当前电子支付行业监管存在诸多漏洞，如监管标准不统一、监管机构之间协调不足等，导致行业乱象丛生。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消费者权益保护不足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电子支付涉及大量消费者数据，但现有制度在消费者隐私保护、交易安全等方面存在明显短板。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创新抑制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过于严格的制度限制阻碍了电子支付行业的创新活力，使得新产品、新服务的推出受到制约。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80" b="249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发达国家在电子支付领域的监管制度相对成熟，通过比较研究，可以借鉴其成功经验，完善我国相关制度。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国内外电子支付行业政策环境存在较大差异，如市场准入、资本要求、数据保护等，需要针对性地进行制度调整。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国内外政策法规比较研究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政策差异分析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国际经验借鉴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随着电子支付行业的快速发展，原有制度已无法满足行业发展需求，亟需进行调整以适应新形势。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防范金融风险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电子支付行业与金融系统紧密相连，制度调整对于防范金融风险、维护金融稳定具有重要意义。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适应行业发展需求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制度调整必要性和紧迫性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希望通过制度调整加强行业监管，确保金融安全和市场秩序。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期望在保障合规的前提下，获得更大的创新空间和市场竞争力。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关注交易安全、隐私保护及便捷性等方面的问题，希望制度调整能够切实保障消费者权益。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各方利益诉求及平衡点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2024年制度调整内容预测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监管科技的应用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监管机构将更多地运用监管科技手段，如人工智能、大数据等，提高监管效率和准确性。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打击非法活动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针对电子支付可能被用于洗钱、恐怖融资等非法活动，监管机构将加大打击力度，加强相关制度建设。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监管机构加强合作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预测各国监管机构将加强跨国合作，共同应对电子支付行业的风险和挑战，确保市场稳定和消费者权益。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监管政策变化方向预测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预测电子支付行业将进一步提高安全性标准，包括加强密码算法、提升系统安全防护等级等。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安全性标准提升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为推动电子支付行业的便捷性和普惠性，行业将制定更加统一的互联互通标准，降低跨平台交易成本。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互联互通标准制定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随着数据安全和隐私保护意识的提高，行业标准将更加注重用户数据的安全存储和传输，以及隐私信息的保护。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行业标准规范完善方向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电子支付机构将被要求向消费者提供更加透明、全面的信息披露，包括费用、风险等方面的信息。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强化信息披露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预测将建立完善的投诉处理机制，确保消费者在遇到问题时能够及时得到解决。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投诉处理机制完善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为提高消费者自我保护能力，行业将加强消费者教育普及工作，提高消费者对电子支付安全和权益保护的认识。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消费者教育普及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消费者权益保护措施加强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https://d.book118.com/525310132031011043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2024-09-04T18:34:31.475</cp:lastPrinted>
  <dcterms:created xsi:type="dcterms:W3CDTF">2024-09-04T10:34:31Z</dcterms:created>
  <dcterms:modified xsi:type="dcterms:W3CDTF">2024-09-04T10:34:33Z</dcterms:modified>
</cp:coreProperties>
</file>