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07244D-CCCF-40DA-82FE-E452ED1804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C91FDF-A555-400A-AD6A-0FA97CCBF9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C9D542-B554-4B6E-9790-755714A1D6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6AD155-D644-41F2-9D3F-53F8D9DA97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3B9B7AA-41B8-4473-85BF-936BAC6983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E673532-1734-43CA-8DCC-BF0511AD6F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954FD96-D3E1-4C6B-B26C-55E24C577A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C99AEF-E8BF-4E25-A311-C0A321220A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F2756A-6097-4E80-AB9C-C205D65446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A0DB6C-122D-420A-8FAD-81285B9644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73B57E-000D-4540-842A-92C5CE7FBB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5311013002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应用统计学职业规划书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应用统计学概述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职业路径与机会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技能与能力要求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教育与培训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实践经验与项目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求职策略与建议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案例研究与成功故事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统计学是应用数学的一个分支，主要通过收集、整理、分析和解释数据来推断和预测现象。应用统计学则更强调实际应用，将统计学的原理和方法应用于各个领域，如医学、金融、市场营销等。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随着大数据时代的来临，应用统计学在各个行业中的需求越来越大，掌握应用统计学知识和技能的人才也备受青睐。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主题简介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目标与目的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通过本次职业规划，明确应用统计学专业学生的职业发展方向，提高自身竞争力，实现个人价值。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为应用统计学专业学生提供一份实用的职业规划指导，帮助他们更好地规划自己的职业生涯，实现个人和职业的共同发展。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应用统计学概述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应用统计学是一门应用数学学科，它利用数学方法和数据分析技术来收集、整理、分析和解释数据，并从中得出结论和预测。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应用统计学涉及到概率论、数理统计、数据分析等多个领域，它强调数学原理和方法在实际问题中的应用，旨在解决实际问题。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概念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定义与概念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市场营销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应用统计学在市场营销中用于市场调查、消费者行为分析、销售预测等方面。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社会科学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应用统计学在社会学、心理学、经济学等社会科学领域中用于调查分析、实证研究等方面。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生物医学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应用统计学在生物医学领域中用于临床试验、疾病诊断、药物研发等方面。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金融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应用统计学在金融领域中广泛应用于风险评估、投资组合优化、股票市场分析等方面。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应用领域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解决实际问题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应用统计学注重解决实际问题，它能够将数学原理和方法应用于各个领域中，帮助人们解决实际问题和挑战。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数据驱动决策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在当今信息爆炸的时代，数据已经成为决策的重要依据。应用统计学能够帮助人们从海量数据中提取有价值的信息，为决策提供科学依据。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预测和预警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应用统计学通过对数据的分析和建模，能够预测未来趋势和风险，及时发出预警，帮助人们提前做好应对措施。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提高数据质量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应用统计学能够通过数据清洗、数据预处理等方法提高数据质量，确保数据分析的准确性和可靠性。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统计学的重要性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职业路径与机会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数据分析师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专注于数据收集、清洗、处理、可视化等工作，为企业提供数据支持。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统计学家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从事统计学研究、模型开发、数据预测等工作，为决策提供科学依据。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数据科学家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具备统计学、编程、机器学习等多方面能力，进行数据挖掘和人工智能应用。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市场调查分析师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运用统计学方法进行市场调查、数据分析，为企业提供市场策略建议。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职业方向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429413" y="1744054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16800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统计局、卫生部门、环境保护部门等需要统计人才进行数据分析和监测。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972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政府部门</a:t>
            </a:r>
          </a:p>
        </p:txBody>
      </p:sp>
      <p:sp>
        <p:nvSpPr>
          <p:cNvPr id="6" name="Freeform 6"/>
          <p:cNvSpPr/>
          <p:nvPr/>
        </p:nvSpPr>
        <p:spPr>
          <a:xfrm>
            <a:off x="4566065" y="1914535"/>
            <a:ext cx="418083" cy="363887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80959" y="168804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027972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银行、保险公司、证券公司等需要数据分析师进行风险评估和投资决策。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606701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金融机构</a:t>
            </a:r>
          </a:p>
        </p:txBody>
      </p:sp>
      <p:sp>
        <p:nvSpPr>
          <p:cNvPr id="10" name="Freeform 10"/>
          <p:cNvSpPr/>
          <p:nvPr/>
        </p:nvSpPr>
        <p:spPr>
          <a:xfrm>
            <a:off x="7356302" y="1863389"/>
            <a:ext cx="332068" cy="33206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08825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96211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大数据分析、用户行为分析等需要统计人才提供数据支持。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4384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互联网公司</a:t>
            </a:r>
          </a:p>
        </p:txBody>
      </p:sp>
      <p:sp>
        <p:nvSpPr>
          <p:cNvPr id="14" name="Freeform 14"/>
          <p:cNvSpPr/>
          <p:nvPr/>
        </p:nvSpPr>
        <p:spPr>
          <a:xfrm>
            <a:off x="4584167" y="4590972"/>
            <a:ext cx="332068" cy="374641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180959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027972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为企业提供市场调查、数据分析等服务，需要统计人才进行数据分析和解读。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606701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咨询公司</a:t>
            </a:r>
          </a:p>
        </p:txBody>
      </p:sp>
      <p:sp>
        <p:nvSpPr>
          <p:cNvPr id="18" name="Freeform 18"/>
          <p:cNvSpPr/>
          <p:nvPr/>
        </p:nvSpPr>
        <p:spPr>
          <a:xfrm>
            <a:off x="7339272" y="4595230"/>
            <a:ext cx="366126" cy="36612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就业机会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大数据时代的到来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随着数据量的爆炸式增长，对统计人才的需求越来越大。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人工智能与机器学习的应用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统计人才在人工智能和机器学习领域有广阔的发展前景。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数据驱动决策的趋势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越来越多的企业和组织开始重视数据，需要统计人才提供决策支持。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跨界融合的发展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统计学与其他学科的跨界融合，为职业发展提供了更多可能性。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行业发展趋势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技能与能力要求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648" r="14648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掌握统计学原理和方法，能够进行数据收集、整理、分析和解读，为决策提供数据支持。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统计分析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编程能力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数据可视化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数据库管理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熟悉至少一种统计分析软件（如Python、R等），能够编写程序实现统计分析过程。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能够使用图表、图形等可视化工具展示统计分析结果，提高报告的可读性和说服力。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了解数据库的基本概念和操作，能够进行数据存储、查询和管理。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专业技能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能够清晰地与团队成员、客户和其他利益相关者沟通，确保信息传递准确无误。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沟通能力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具备团队合作精神，能够与团队成员协作完成项目任务。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54091" y="1391888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43439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03474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团队合作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具备较强的问题解决能力，能够分析问题并提出有效的解决方案。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解决问题能力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能够有效管理时间，确保项目按时完成。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时间管理能力</a:t>
            </a:r>
          </a:p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通用技能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7561216" y="4243912"/>
            <a:ext cx="351668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7176058" y="3006206"/>
            <a:ext cx="423509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957845" y="4275469"/>
            <a:ext cx="426165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232857" y="1242185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好奇心与求知欲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8117" y="1798064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对数据和统计分析充满兴趣，持续学习和探索新的方法和技术。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957845" y="3006206"/>
            <a:ext cx="3739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7557448" y="1242185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责任心与职业道德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557448" y="1798064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具备高度的责任心和职业道德，能够保守客户机密，保证数据安全。</a:t>
            </a:r>
          </a:p>
        </p:txBody>
      </p:sp>
      <p:sp>
        <p:nvSpPr>
          <p:cNvPr id="10" name="Freeform 10"/>
          <p:cNvSpPr/>
          <p:nvPr/>
        </p:nvSpPr>
        <p:spPr>
          <a:xfrm>
            <a:off x="4466824" y="2523538"/>
            <a:ext cx="905462" cy="905462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20729" y="3207577"/>
            <a:ext cx="1665683" cy="1665683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220648" y="2409031"/>
            <a:ext cx="1019969" cy="1019969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6682449" y="3207577"/>
            <a:ext cx="1283490" cy="128349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232857" y="4526275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创新思维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48117" y="5082154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能够独立思考，提出创新的统计分析方法和思路。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172066" y="451603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抗压能力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172066" y="5071910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在面对压力和挑战时，能够保持冷静，高效完成任务。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个人品质与能力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https://d.book118.com/525311013002011104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107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2024-09-13T15:48:40.977</cp:lastPrinted>
  <dcterms:created xsi:type="dcterms:W3CDTF">2024-09-13T07:48:41Z</dcterms:created>
  <dcterms:modified xsi:type="dcterms:W3CDTF">2024-09-13T07:48:43Z</dcterms:modified>
</cp:coreProperties>
</file>