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B6775-60CD-4D61-8C1A-8D897D42C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E3A1D-F9F1-4898-99D6-5C04FFCD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F3795-2BC3-47FE-8AF8-CF4BD0AF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82986-9B68-4C7E-9142-4B1F21E7C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51F73-F792-4634-995D-685FF90FA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EACA11-4CE0-4516-A604-16BE03B28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2A469-8883-4EBC-8E84-E4DAA1891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4DD64-79D0-4B1E-9170-96FB200A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6500B-F14B-479C-B02D-D89D63DBA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48C94-DCC6-4422-8759-9C0D7DAD9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4C59D-F78C-4C45-8B72-E2BFEF707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113123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基因表达调控机制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转基因表达载体设计与构建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转基因表达系统建立与优化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转基因表达影响因素探讨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安全性评价与法规政策解读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转基因技术是指通过人工方法将外源基因导入受体细胞，并使其在受体细胞中表达，从而产生特定的表型性状的一种技术。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自20世纪70年代初，科学家们开始尝试利用转基因技术改变生物的遗传性状。随着DNA重组技术的发展和不断完善，转基因技术逐渐成为一种重要的生物技术手段，并在农业、医学、工业等领域得到广泛应用。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载体构建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转化或转染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筛选与鉴定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目的基因的获取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转基因技术的原理基于基因工程的基本理论，即利用DNA重组技术将目的基因与载体DNA连接，构建成重组DNA分子，然后通过转化或转染等方法将重组DNA分子导入受体细胞，使目的基因在受体细胞中表达。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转基因技术的操作方法主要包括以下几个步骤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通过PCR扩增、cDNA文库筛选等方法获取目的基因。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选择合适的载体（如质粒、病毒等），将目的基因与载体连接，构建成重组DNA分子。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将重组DNA分子导入受体细胞，常用的方法包括化学转化、电转化、基因枪等。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通过抗生素抗性筛选、PCR检测等方法筛选阳性细胞，并进行表型鉴定和分子鉴定。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原理及操作方法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技术在农业、医学、工业等领域得到广泛应用。在农业领域，转基因作物具有抗虫、抗病、抗旱等优良性状，提高了作物产量和品质；在医学领域，转基因技术可用于生产重组蛋白药物、基因治疗等；在工业领域，转基因技术可用于生产工业酶、生物燃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编辑技术的发展和不断完善，转基因技术将更加精准、高效和安全。未来，转基因技术将在更多领域得到应用，如环境治理、生物安全等。同时，随着人们对转基因技术的认知和接受程度的提高，转基因产品的市场前景将更加广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958" r="30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表观遗传学修饰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如DNA甲基化和组蛋白修饰等，可以通过影响转录因子的结合或改变染色质结构来调控基因转录。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通过与DNA特定序列结合，激活或抑制RNA聚合酶的活性，从而调控基因转录。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启动子与增强子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启动子是RNA聚合酶结合的位点，而增强子则能增强启动子的活性，共同调控基因转录的效率和特异性。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基因转录调控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通过添加或去除磷酸基团，改变蛋白质的构象和活性，从而影响其功能。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磷酸化与去磷酸化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025" r="260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糖基化与去糖基化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89" r="13989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蛋白质水解与加工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在蛋白质上添加或去除糖链，可以影响蛋白质的稳定性、定位和相互作用。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通过蛋白酶对蛋白质进行水解或加工，可以产生具有不同功能的蛋白质片段或成熟的蛋白质。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翻译后修饰与蛋白质功能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通过影响DNA的甲基化状态，可以调控基因的表达。例如，在转基因植物中，DNA甲基化可以沉默外源基因的表达。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DNA甲基化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组蛋白的乙酰化、甲基化等修饰可以影响染色质的结构和转录因子的结合，从而调控基因的表达。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组蛋白修饰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如microRNA和lncRNA等，可以通过与靶mRNA结合或影响染色质结构等方式，调控基因的表达。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非编码RNA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表观遗传学在转基因表达中作用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转基因表达载体设计与构建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质粒载体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具有自主复制能力，易于操作，适用于大多数原核和真核生物。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病毒载体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高效感染宿主细胞，可将外源基因整合到宿主基因组中，适用于难以转染的细胞类型。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酵母表达载体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利用酵母细胞作为宿主，可实现外源基因的高效表达，适用于真核生物蛋白的生产。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载体类型选择及特点分析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基因文库筛选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从基因文库中筛选含有目标基因的克隆，通过测序等方法进行验证。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cDNA合成与扩增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以mRNA为模板合成cDNA，再利用PCR等方法对cDNA进行扩增和鉴定。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PCR扩增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利用特异性引物对目标基因进行扩增，通过凝胶电泳等方法对PCR产物进行鉴定。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目标基因克隆与鉴定方法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https://d.book118.com/525311312314011120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2024-09-23T13:49:40.808</cp:lastPrinted>
  <dcterms:created xsi:type="dcterms:W3CDTF">2024-09-23T05:49:40Z</dcterms:created>
  <dcterms:modified xsi:type="dcterms:W3CDTF">2024-09-23T05:49:42Z</dcterms:modified>
</cp:coreProperties>
</file>