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8D3BC-D3B2-4475-ADC4-13DE1D825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9BA092-483B-457B-8EE0-14C9B4A07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2A32F0-BCB8-4C19-9306-D9488E03F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90326-8AB8-4783-B913-82D53E6AF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3A2B93-B581-4837-A71C-24ACE1087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9CE59F-C55C-4E3D-8F95-50A853DFB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007878-5EBF-4541-B47C-B720B1799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B06A8-E31B-4232-9AC3-547A81DEB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83D455-0D61-499A-8489-7D5559CC3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84FF19-4994-4A07-B371-1DE1B1BC9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D1669-3A3E-4447-B2A4-3F784F090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313233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员工差旅管理制度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员工差旅管理规定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员工差旅安全制度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员工差旅节约措施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员工差旅管理制度的执行与监督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788" b="2578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为了规范公司员工出差流程，提高出差效率，降低出差成本，制定本管理制度。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随着公司业务不断发展，员工出差需求日益增多，出差涉及的流程和细节也越来越多，需要制定一套完整的管理制度来规范和指导员工出差行为。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510" r="285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656" r="266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员工差旅管理制度是指公司对员工出差所涉及的流程、标准、审批权限等进行规定的管理制度。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本管理制度适用于公司所有员工的出差行为，包括国内和国外出差。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员工差旅管理规定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员工需提前向直属上级提交差旅申请，说明出差目的、时间、地点及预计费用。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提前申请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差旅申请需经过直属上级审批，审批通过后方可进行差旅活动。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对于紧急情况下的出差，员工需及时向上级汇报，并在出差后补充提交相关审批手续。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紧急出差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差旅申请与审批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报销流程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员工需保留所有预订和消费凭证，并在出差结束后按照公司规定的报销流程进行报销。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审核与审批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财务部门将对报销材料进行审核，确保费用符合公司规定，并经过上级审批后支付报销款项。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统一预订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员工需通过公司指定的预订渠道进行差旅预订，以确保合规性和获得更好的预订优惠。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042" r="160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差旅预订与报销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https://d.book118.com/525313233300011123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2024-09-27T17:23:44.259</cp:lastPrinted>
  <dcterms:created xsi:type="dcterms:W3CDTF">2024-09-27T09:23:44Z</dcterms:created>
  <dcterms:modified xsi:type="dcterms:W3CDTF">2024-09-27T09:23:46Z</dcterms:modified>
</cp:coreProperties>
</file>