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FF411-1EA8-4B79-9621-D23D7535A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F384-6E18-4D8C-B4BA-213F2735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73121-FD09-4751-AB6D-88FBA2C6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13255-D421-4FBF-9523-9D3ACEBD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838DD-26A9-4A15-B18F-688C3406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7799A-CB56-4AA2-AE0E-E67892661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31138-01E8-4814-815F-901A612E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3DFA0-4258-4785-8F8B-0C9EB349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3CE96-19DF-43DB-B91E-408D6F56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09E63-B720-49D8-AD71-D29E58D6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A8387-6620-45AA-8430-1C5EB394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14010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桥梁工程施工验收规范验收质量管理体系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桥梁工程施工质量标准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桥梁工程作为国家基础设施的重要组成部分，其施工质量直接关系到人民生命财产安全和经济发展。因此，制定严格的桥梁工程施工验收规范和质量管理体系至关重要。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随着科技的进步和工程实践经验的积累，桥梁工程施工技术不断更新换代，对质量的要求也越来越高。为了确保桥梁工程的质量和安全，必须建立一套科学、完善的质量管理体系，并严格执行验收规范。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通过建立质量管理体系，对桥梁施工过程进行全面监控和管理，可以及时发现和解决施工质量问题，提高工程质量。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质量管理体系的建立可以强化施工安全管理，降低施工现场的事故风险，确保施工人员的生命安全。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实施有效的质量管理体系可以提高企业的质量管理水平和技术实力，增强企业的市场竞争力。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质量管理体系的建立有助于企业实现可持续发展，通过提高工程质量和服务水平，赢得客户信任和社会认可。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桥梁工程施工质量标准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总结词：严格筛选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详细描述：所有用于桥梁施工的材料，包括钢材、混凝土、焊条等，必须经过严格的质量检验，确保符合国家和行业标准。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总结词：明确标识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详细描述：材料进场后应进行明确的标识和分类，以防误用。同时，要定期对材料进行质量复验，防止材料变质。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总结词：追溯管理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详细描述：建立完善的材料追溯管理制度，确保在出现质量问题时能够迅速定位到问题材料及其来源。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施工材料质量标准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详细描述：优先选择技术先进、成熟可靠的施工工艺，确保施工质量。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详细描述：施工工艺的执行必须严格遵守技术规范和操作规程，不得擅自更改。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详细描述：每道工序完成后都应进行质量检验，合格后方可进行下一道工序。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总结词：技术先进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总结词：严格执行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总结词：质量检验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总结词：动态监控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详细描述：对施工过程进行动态的质量监控，及时发现并处理质量隐患。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总结词：记录完整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详细描述：对施工过程的质量监控结果进行完整的记录，以便于后期分析和追溯。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详细描述：建立有效的质量监控反馈机制，将监控结果及时反馈给相关人员，以便及时调整施工方案和工艺。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施工过程质量监控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验收程序和方法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根据工程规模和复杂程度，成立专业的验收小组，包括技术专家、质量管理人员和施工方代表等。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成立验收小组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审核施工资料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根据工程进度和合同要求，制定详细的验收计划，明确验收时间、地点、参与人员和验收内容等。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对施工过程中的技术资料、质量记录等进行审核，确保施工过程符合规范要求。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对施工现场进行实地检查，了解工程实际情况，确保符合设计要求和施工规范。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对桥梁工程的各个部位进行详细检查，包括结构、材料、设备等，确保质量合格。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根据验收结果编写验收报告，明确指出存在的问题和改进建议，并报送相关部门备案。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对桥梁工程的各项功能进行测试，如承载能力、防洪能力等，确保满足使用要求。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初步验收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对完成的桥梁工程进行初步验收，检查工程是否符合设计要求和施工规范。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通过目视、手触等方式检查桥梁表面是否平整、无裂缝、无锈蚀等。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使用专业仪器对桥梁内部结构进行检测，如超声波检测、射线检测等。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通过加载试验等方式检测桥梁的承载能力和稳定性。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功能性测试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根据检查结果对桥梁工程质量进行评估，分为合格、不合格、返工等不同等级。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验收方法和标准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https://d.book118.com/525314010330011033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2024-08-29T04:16:56.311</cp:lastPrinted>
  <dcterms:created xsi:type="dcterms:W3CDTF">2024-08-28T20:16:56Z</dcterms:created>
  <dcterms:modified xsi:type="dcterms:W3CDTF">2024-08-28T20:16:58Z</dcterms:modified>
</cp:coreProperties>
</file>