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7D24F-F56A-4045-9E0E-6488229D4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E3031-E7E3-4C69-8050-89AB7212A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1A6D9-DFF2-4568-9EE9-41AEC5635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44ED6-DA6B-4FE3-BBEE-CA8CEE723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A3CEF2-291D-4E88-B742-79B3E586D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7CB18-3071-4C3C-B75D-D51802833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C9D754-C994-4C22-AE1A-732CFACF1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85680-7501-456F-81D9-3232DEAF8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53A45-CDA9-4FFC-BBCF-831C48884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7EC3D-4F84-4456-83E1-54B7F1D1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828F6-729F-4279-A11F-15197978A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200410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我国国有商业银行大客户管理模式优化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我国国有商业银行大客户管理现状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优化大客户管理模式的必要性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优化大客户管理模式的策略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优化大客户管理模式的实施路径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优化大客户管理模式的保障措施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我国国有商业银行大客户管理现状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通常是指对国有商业银行贡献较大的企业或个人，他们在银行拥有较大的存款或贷款业务，是银行重要的利润来源。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大客户通常具有较高的资产规模、稳定的收入和良好的信用记录，对银行的业务需求也较为复杂和多样化。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大客户特点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管理模式现状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国有商业银行针对大客户采取分层管理模式，根据客户的重要性程度，设立不同层级的管理人员负责对接和服务。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银行针对大客户的个性化需求，提供定制化的金融产品和服务方案，以满足其特定的业务需求。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银行注重与大客户的长期合作关系，通过定期沟通、拜访等方式，加强与客户的联系和互动。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缺乏系统性的管理机制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目前国有商业银行在大客户管理上缺乏系统性的管理机制，导致客户信息分散、沟通不畅等问题。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创新服务不足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面对大客户日益多样化的需求，国有商业银行在创新服务方面显得不足，难以满足客户的个性化需求。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由于不同层级管理人员的能力和素质差异，导致对大客户的服务质量存在参差不齐的现象。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优化大客户管理模式的必要性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优化大客户管理模式有助于提高银行业绩。通过更好地满足大客户的金融需求，提升客户满意度和忠诚度，增加大客户的业务量和交易额，从而增加银行的收入和利润。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优化大客户管理模式有助于降低银行业绩波动。大客户通常具有更高的业务量和交易额，对银行的业绩影响较大。优化大客户管理模式可以降低大客户的流失率，稳定银行业绩。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提升银行业绩的需要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优化大客户管理模式有助于提升客户满意度。通过深入了解大客户的金融需求和偏好，提供定制化的金融服务和解决方案，可以更好地满足客户需求，提高客户满意度。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优化大客户管理模式有助于建立良好的客户关系。通过建立大客户专属服务团队，提供更加专业和贴心的服务，可以增强与大客户的沟通和互动，建立长期稳定的合作关系。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提升客户满意度的需要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优化大客户管理模式有助于提升银行的市场竞争力。在金融市场竞争日益激烈的背景下，大客户成为各家银行争夺的重点资源。优化大客户管理模式可以帮助银行更好地吸引和留住大客户，提升市场竞争力。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优化大客户管理模式有助于创新金融产品和服务。通过深入了解大客户的金融需求和业务特点，银行可以创新推出更加符合客户需求的产品和服务，提升市场竞争力。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4" name="Picture 1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提升市场竞争力的需要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优化大客户管理模式的策略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https://d.book118.com/525320041002011120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2024-09-22T08:43:54.981</cp:lastPrinted>
  <dcterms:created xsi:type="dcterms:W3CDTF">2024-09-22T00:43:55Z</dcterms:created>
  <dcterms:modified xsi:type="dcterms:W3CDTF">2024-09-22T00:43:57Z</dcterms:modified>
</cp:coreProperties>
</file>