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4A5F0-746E-42B4-8218-3EC26DC3C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F2908-9D93-42F2-A85E-4A5579AE8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6CDDA-713E-4FDC-ACAF-B32DACEC8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4E374-648D-46FE-88CC-558611FFC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0ABF09-5BEC-4435-9483-F69323E77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42FC73-9B83-426E-83AE-89734740A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4D961B-D8CB-46EB-A126-37024A8C9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2AF70-CE8B-49E2-AF97-D185DC3FF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1D432-7687-4AF9-8C17-192AF3CBF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545F77-FEE8-4C9D-9E1C-C05D399DC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DF7F6-4C3B-48A8-895E-C778D857E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202442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《定位系统》ppt课件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GPS定位系统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北斗定位系统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其他定位系统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定位系统的未来发展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定位系统是一种通过接收和处理空间信号，确定地球上某一位置或物体的技术。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提供位置信息、导航服务、通信联络、数据采集等。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覆盖全球，提供高精度位置信息。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全球定位系统（GPS）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俄罗斯的全球定位系统，精度较高。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格洛纳斯（GLONASS）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欧洲的全球定位系统，精度高且抗干扰能力强。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伽利略（Galileo）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中国的全球定位系统，覆盖亚太地区，具有短报文通信功能。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北斗卫星导航系统（BDS）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定位系统的种类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在农业、工业、物流等领域，定位系统有助于提高生产效率和管理水平。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在交通领域，定位系统为车辆导航、监控和调度提供了技术支持，提高了交通安全和运输效率。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保障交通安全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在地理信息、气象、海洋等领域，定位系统为科学研究提供了重要的数据支持。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促进科学研究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在日常生活中，手机、车载导航等设备都离不开定位系统的支持，方便了人们的出行和生活。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提高生活便利性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GPS定位系统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1" b="6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GPS定位原理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卫星轨道与信号传播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GPS通过地球轨道上的卫星发射信号，地面接收器接收到信号后计算出接收器与各卫星之间的距离，进而确定接收器的位置。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时间差测量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通过测量信号从卫星发射到接收器接收的时间差，可以计算出接收器与卫星之间的距离，进而推算出接收器的位置。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三角定位原理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根据接收器与多颗卫星之间的距离，利用三角定位原理计算出接收器的三维坐标位置。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由地球轨道上的24颗GPS卫星组成，负责发射定位信号。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空间部分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地面控制部分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用户部分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包括地面主控站、监测站和注入站，负责监测和调度卫星，保证系统正常运行。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包括GPS接收器和数据处理软件，负责接收卫星信号并进行数据处理，最终得到用户的位置信息。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GPS系统的组成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02" r="70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29" b="1162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976" r="1997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587" r="2658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GPS定位的特点与优势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GPS系统在全球范围内提供定位服务，不受地域限制。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采用先进的定位算法和数据处理技术，GPS定位精度高，误差小。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GPS系统能够实时提供位置信息，满足各种实时性要求高的应用需求。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GPS接收器能够自动接收、处理和存储数据，降低了人为误差和操作成本。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全球覆盖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高精度定位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实时性强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自动化程度高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用于车辆、船舶、飞机等交通工具的导航和调度，提高交通效率和安全性。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导航与交通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测量与地理信息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军事应用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科学研究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用于地形、地貌、地物等地理信息的采集和测量，为城市规划、资源调查等领域提供数据支持。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GPS在军事领域有广泛应用，如导弹制导、战场指挥等。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GPS在地球科学、气象学、天文学等领域也有重要应用，如地震监测、气象观测等。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GPS定位的应用领域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北斗定位系统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https://d.book118.com/525320244221011111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2024-09-17T11:49:43.922</cp:lastPrinted>
  <dcterms:created xsi:type="dcterms:W3CDTF">2024-09-17T03:49:43Z</dcterms:created>
  <dcterms:modified xsi:type="dcterms:W3CDTF">2024-09-17T03:49:45Z</dcterms:modified>
</cp:coreProperties>
</file>