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9C401-4434-4536-8125-BCE757A4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5D630-E4F6-427D-B300-8F704E61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B72A1-716D-485A-983D-444EFD10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73FE9-1985-486F-B097-07C2D73F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46546-3F6B-4A5B-9642-ACE01CDC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9CC1E-E474-4654-9CB8-C8300D7E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15A6A-B15C-4123-992A-312E43D46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C108C-6CFA-4109-85F8-074310EE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8F16F-2E72-4132-A8CC-3A71C034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891F4-BFD8-456A-B066-43B6AB02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384D0-5F48-44C7-B093-D42ADC48F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1310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灌区综合管理基本知识读本多媒体（水利继续教育）\n## 1.灌区综合管理的概念及重要性\n### 1.1灌区综合管理的定义及其目标\n### 1.2灌区综合管理的重要性及其对农业的影响\n### 1.3我国灌区综合管理的现状及挑战\n## 2.灌区水资源管理\n### 2.1灌区水资源的合理利用与调配\n### 2.2灌区水资源的需求预测与供需平衡\n### 2.3灌区水资源保护与污染防治\n## 3.灌区水利工程管理\n### 3.1灌区水利工程的建设与维护\n### 3.2灌区水利工程的运行管理及其效益评价\n### 3.3灌区水利工程的安全管理及应急预案\n## 4.灌区农业经济管理\n### 4.1灌区农业产业结构与布局优化\n### 4.2灌区农业生产要素的配置与管理\n### 4.3灌区农业经济的持续发展策略\n## 5.灌区生态环境管理\n### 5.1灌区生态环境现状及问题分析\n### 5.2灌区生态环境保护与修复技术\n### 5.3灌区生态文明建设与绿色发展\n## 6.灌区信息化管理\n### 6.1灌区信息化建设的现状与发展趋势\n### 6.2灌区信息化管理系统的应用与推广\n### 6.3灌区信息化管理的创新与展望\n## 7.灌区综合管理实践案例分析\n### 7.1国内优秀灌区综合管理案例分析\n### 7.2国际先进灌区综合管理案例分析\n### 7.3灌区综合管理案例的启示与借鉴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灌区综合管理基本知识读本多媒体（水利继续教育）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灌区综合管理的概念及重要性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灌区综合管理是指对灌区的水资源、水利工程、农业经济、生态环境和信息化等方面进行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综合管理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，以实现灌区的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水资源管理：合理调配和利用水资源，保障灌区供水和生态用水需求。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水利工程管理：建设和维护水利工程，保障工程正常运行和安全。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农业经济管理：优化农业产业结构，提高农业生产效益。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生态环境管理：保护和改善生态环境，促进生态文明建设。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信息化管理：利用信息技术提高灌区管理水平，实现信息化管理。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灌区综合管理的主要目标：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保障灌区水资源的可持续利用，满足农业、工业和生态用水需求。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提高灌区水利工程的管理水平，确保工程安全和正常运行。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优化灌区农业产业结构，提高农业生产效益和农民收入。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保护灌区生态环境，促进生态文明建设。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提高灌区信息化管理水平，实现灌区管理的现代化。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灌区综合管理的定义及其目标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灌区综合管理的重要性：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保障国家粮食安全和农业可持续发展。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促进区域经济发展和农民收入提高。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保护生态环境，维护灌区生态平衡。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提高灌区管理水平，实现现代化管理。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灌区综合管理对农业的影响：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提高农业灌溉用水效率，降低水资源浪费。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优化农业产业结构，提高农业生产效益。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促进农业科技创新，提高农业生产技术水平。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保护农田生态环境，提高农产品质量。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灌区综合管理的重要性及其对农业的影响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灌区水资源管理取得一定成效，但仍有水资源短缺和水资源利用效率低的问题。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灌区水利工程建设取得长足进展，但部分工程老化严重，亟需改造和维护。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灌区农业经济结构和产业布局逐步优化，但农业效益仍有提升空间。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灌区生态环境保护和修复取得初步成效，但生态环境恶化趋势尚未完全遏制。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灌区信息化管理取得初步成果，但信息化水平仍有待提高。</a:t>
                </a:r>
                <a:endParaRPr/>
              </a:p>
            </p:txBody>
          </p:sp>
          <p:sp>
            <p:nvSpPr>
              <p:cNvPr id="2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我国灌区综合管理的现状：</a:t>
                </a:r>
                <a:endParaRPr/>
              </a:p>
            </p:txBody>
          </p:sp>
          <p:sp>
            <p:nvSpPr>
              <p:cNvPr id="2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水资源紧张，水资源利用效率低，水资源配置不合理。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灌区水利工程老化严重，维护改造资金不足。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农业生产要素配置不合理，农业产业结构亟需优化。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生态环境恶化趋势尚未完全遏制，生态环境保护任务艰巨。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灌区信息化管理水平不高，信息技术应用不够广泛。</a:t>
                </a:r>
                <a:endParaRPr/>
              </a:p>
            </p:txBody>
          </p:sp>
          <p:sp>
            <p:nvSpPr>
              <p:cNvPr id="2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我国灌区综合管理面临的挑战：</a:t>
                </a:r>
                <a:endParaRPr/>
              </a:p>
            </p:txBody>
          </p:sp>
          <p:sp>
            <p:nvSpPr>
              <p:cNvPr id="2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我国灌区综合管理的现状及挑战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灌区水资源管理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灌区水资源的合理利用与调配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组合 2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组合 28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灌区水资源的合理利用：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合理规划灌区水资源利用，保障农业、工业和生态用水需求。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推广节水灌溉技术，提高农业灌溉用水效率。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加强水资源保护，减少水污染，保障水质安全。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组合 28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灌区水资源的调配：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建立灌区水资源调配机制，实现水资源的高效利用。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优化水资源配置，保障重点区域和重点用水需求。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加强水资源监测与调度，提高水资源管理水平。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灌区水资源需求预测：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利用气象、水文等数据，预测灌区水资源需求。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结合农业生产、工业发展等因素，分析水资源需求变化趋势。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建立水资源需求预测模型，为水资源管理提供科学依据。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灌区水资源供需平衡：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分析灌区水资源供需状况，制定水资源供需平衡策略。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优化水资源配置，提高水资源利用效率，满足用水需求。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加强水资源调度与管理，保障水资源供需平衡。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灌区水资源的需求预测与供需平衡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灌区水资源保护与污染防治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4" name="组合 3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5" name="组合 3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灌区水资源保护：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划定水源保护区，加强水源地保护。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推广节水灌溉技术，减少农业灌溉用水浪费。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加强水资源监测与评估，保障水资源安全。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0" name="组合 3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灌区水污染防治：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加强工业废水处理，减少工业污染。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推广农业节水减排技术，减少农业污染。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建立水污染防治长效机制，保障水质安全。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灌区水利工程管理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灌区水利工程的建设与维护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灌区水利工程的建设：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加强灌区水利工程建设规划，提高工程建设质量。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加大对水利工程的投入，保障工程建设资金。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加强水利工程建设的监督管理，确保工程按期完成。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灌区水利工程的维护：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建立水利工程维护管理制度，明确维护责任。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加大对水利工程维护的投入，保障工程正常运行。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加强水利工程维护的技术指导，提高维护水平。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灌区水利工程的运行管理：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建立水利工程运行管理制度，明确管理职责。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加强水利工程运行的监测与调度，提高管理水平。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建立水利工程运行管理信息系统，提高信息化水平。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灌区水利工程的效益评价：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建立水利工程效益评价指标体系，全面评价工程效益。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分析水利工程对农业、工业和生态环境的影响，评价工程综合效益。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提出水利工程效益提升措施，为工程管理提供科学依据。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灌区水利工程的运行管理及其效益评价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灌区水利工程的安全管理：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建立水利工程安全管理责任制，明确安全管理职责。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加强水利工程安全监测与评估，预防工程安全事故。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建立水利工程安全事故应急预案，提高应急处理能力。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灌区水利工程的应急预案：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制定水利工程应急预案，明确应急处理程序和责任。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加强水利工程应急预案的培训和演练，提高应急处理能力。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建立水利工程应急信息共享机制，提高应急信息传递效率。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灌区水利工程的安全管理及应急预案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灌区农业经济管理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灌区农业产业结构优化：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分析灌区农业产业结构现状，找出产业结构不合理之处。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提出了优化农业产业结构的方向和措施，如发展特色农业、优化种植业结构等。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建立农业产业结构调整长效机制，保障农业产业结构持续优化。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灌区农业产业布局优化：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分析灌区农业产业布局现状，找出布局不合理之处。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提出了优化农业产业布局的方向和措施，如发展现代农业园区、优化农产品产地布局等。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建立农业产业布局优化长效机制，保障农业产业布局持续优化。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灌区农业产业结构与布局优化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https://d.book118.com/525321310340011110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灌区综合管理基本知识读本多媒体（水利继续教育）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2024-09-16T11:44:39.382</cp:lastPrinted>
  <dcterms:created xsi:type="dcterms:W3CDTF">2024-09-16T03:44:39Z</dcterms:created>
  <dcterms:modified xsi:type="dcterms:W3CDTF">2024-09-16T03:44:41Z</dcterms:modified>
</cp:coreProperties>
</file>