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462D8-70B5-4C62-9B34-6AB7F82A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5A384-6711-4ABF-B86D-E7EC973F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33513-ACE3-4A6D-A162-6BB534E7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86C38-9DAD-4879-AFC9-6154F54C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E28C7-B361-4215-83EB-0D244152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0EF03C-4A63-4074-9F82-449E2593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CBAE8-4DB5-4080-83FC-B345642AD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074B3-CABF-4C53-830A-1F974456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A4316-A12F-43B8-AE9E-3E727E41C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5B944-FCCC-489E-9120-93AFBCD0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C86A4-9808-41A6-9036-8728767C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15" r:id="rId2"/>
    <p:sldLayoutId id="2147493616" r:id="rId3"/>
    <p:sldLayoutId id="2147493617" r:id="rId4"/>
    <p:sldLayoutId id="2147493618" r:id="rId5"/>
    <p:sldLayoutId id="2147493619" r:id="rId6"/>
    <p:sldLayoutId id="2147493620" r:id="rId7"/>
    <p:sldLayoutId id="2147493621" r:id="rId8"/>
    <p:sldLayoutId id="2147493622" r:id="rId9"/>
    <p:sldLayoutId id="2147493623" r:id="rId10"/>
    <p:sldLayoutId id="21474936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213322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安全生产知识竞赛活动总结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活动背景与目的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参赛情况与成绩分析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经验教训与改进措施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活动组织与实施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活动效果评估与反馈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结论与展望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活动背景与目的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活动背景介绍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安全生产知识竞赛活动的背景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安全生产知识竞赛活动的目的和意义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安全生产知识竞赛活动的历史和发展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安全生产知识竞赛活动在行业中的影响和地位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活动目的和意义</a:t>
            </a:r>
            <a:endParaRPr lang="zh-CN" altLang="en-US"/>
          </a:p>
        </p:txBody>
      </p:sp>
      <p:sp>
        <p:nvSpPr>
          <p:cNvPr id="1049030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营造安全、健康、和谐的工作环境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促进企业的安全生产管理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增强员工的安全操作技能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2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活动组织与实施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活动策划和准备</a:t>
            </a:r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2"/>
            </p:custDataLst>
          </p:nvPr>
        </p:nvSpPr>
        <p:spPr>
          <a:xfrm>
            <a:off x="964441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0"/>
          <p:cNvSpPr/>
          <p:nvPr>
            <p:custDataLst>
              <p:tags r:id="rId3"/>
            </p:custDataLst>
          </p:nvPr>
        </p:nvSpPr>
        <p:spPr>
          <a:xfrm>
            <a:off x="1308499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1114807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活动目的和主题：明确活动的目的和主题，为后续策划提供方向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72" name="矩形 6"/>
          <p:cNvSpPr/>
          <p:nvPr>
            <p:custDataLst>
              <p:tags r:id="rId5"/>
            </p:custDataLst>
          </p:nvPr>
        </p:nvSpPr>
        <p:spPr>
          <a:xfrm>
            <a:off x="4504414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11"/>
          <p:cNvSpPr/>
          <p:nvPr>
            <p:custDataLst>
              <p:tags r:id="rId6"/>
            </p:custDataLst>
          </p:nvPr>
        </p:nvSpPr>
        <p:spPr>
          <a:xfrm>
            <a:off x="486758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4654780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活动时间和地点：确定活动的时间和地点，为后续的准备工作提供依据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78" name="矩形 7"/>
          <p:cNvSpPr/>
          <p:nvPr>
            <p:custDataLst>
              <p:tags r:id="rId8"/>
            </p:custDataLst>
          </p:nvPr>
        </p:nvSpPr>
        <p:spPr>
          <a:xfrm>
            <a:off x="8043750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12"/>
          <p:cNvSpPr/>
          <p:nvPr>
            <p:custDataLst>
              <p:tags r:id="rId9"/>
            </p:custDataLst>
          </p:nvPr>
        </p:nvSpPr>
        <p:spPr>
          <a:xfrm>
            <a:off x="842603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8194116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活动参与人员：确定活动的参与人员，包括参赛者、评委、工作人员等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84" name="矩形 33"/>
          <p:cNvSpPr/>
          <p:nvPr>
            <p:custDataLst>
              <p:tags r:id="rId11"/>
            </p:custDataLst>
          </p:nvPr>
        </p:nvSpPr>
        <p:spPr>
          <a:xfrm>
            <a:off x="963804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7"/>
          <p:cNvSpPr/>
          <p:nvPr>
            <p:custDataLst>
              <p:tags r:id="rId12"/>
            </p:custDataLst>
          </p:nvPr>
        </p:nvSpPr>
        <p:spPr>
          <a:xfrm>
            <a:off x="1307862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1114170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活动流程和规则：制定活动的流程和规则，包括比赛规则、评分标准等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90" name="矩形 34"/>
          <p:cNvSpPr/>
          <p:nvPr>
            <p:custDataLst>
              <p:tags r:id="rId14"/>
            </p:custDataLst>
          </p:nvPr>
        </p:nvSpPr>
        <p:spPr>
          <a:xfrm>
            <a:off x="4503777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38"/>
          <p:cNvSpPr/>
          <p:nvPr>
            <p:custDataLst>
              <p:tags r:id="rId15"/>
            </p:custDataLst>
          </p:nvPr>
        </p:nvSpPr>
        <p:spPr>
          <a:xfrm>
            <a:off x="486694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16"/>
            </p:custDataLst>
          </p:nvPr>
        </p:nvSpPr>
        <p:spPr>
          <a:xfrm>
            <a:off x="4654143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活动宣传和推广：通过各种渠道进行活动的宣传和推广，提高活动的知名度和参与度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96" name="矩形 35"/>
          <p:cNvSpPr/>
          <p:nvPr>
            <p:custDataLst>
              <p:tags r:id="rId17"/>
            </p:custDataLst>
          </p:nvPr>
        </p:nvSpPr>
        <p:spPr>
          <a:xfrm>
            <a:off x="8043112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9"/>
          <p:cNvSpPr/>
          <p:nvPr>
            <p:custDataLst>
              <p:tags r:id="rId18"/>
            </p:custDataLst>
          </p:nvPr>
        </p:nvSpPr>
        <p:spPr>
          <a:xfrm>
            <a:off x="842539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9"/>
            </p:custDataLst>
          </p:nvPr>
        </p:nvSpPr>
        <p:spPr>
          <a:xfrm>
            <a:off x="8193478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活动物资准备：准备活动所需的物资，包括奖品、证书、宣传资料等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活动现场组织与实施过程</a:t>
            </a:r>
            <a:endParaRPr lang="zh-CN" altLang="en-US"/>
          </a:p>
        </p:txBody>
      </p:sp>
      <p:sp>
        <p:nvSpPr>
          <p:cNvPr id="1049238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现场秩序维护：确保活动顺利进行，避免出现混乱或意外情况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活动现场布置：包括会场布置、座位安排、设备调试等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活动流程安排：包括主持人开场、参赛者答题、评委点评等环节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活动宣传推广：通过宣传海报、宣传册等方式，吸引更多人参与活动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参赛情况与成绩分析</a:t>
            </a:r>
            <a:endParaRPr lang="zh-CN" altLang="en-US"/>
          </a:p>
        </p:txBody>
      </p:sp>
      <p:sp>
        <p:nvSpPr>
          <p:cNvPr id="10493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参赛队伍及参赛人数</a:t>
            </a:r>
            <a:endParaRPr lang="zh-CN" altLang="en-US"/>
          </a:p>
        </p:txBody>
      </p:sp>
      <p:sp>
        <p:nvSpPr>
          <p:cNvPr id="1049378" name="矩形: 圆角 4"/>
          <p:cNvSpPr/>
          <p:nvPr>
            <p:custDataLst>
              <p:tags r:id="rId2"/>
            </p:custDataLst>
          </p:nvPr>
        </p:nvSpPr>
        <p:spPr>
          <a:xfrm>
            <a:off x="838200" y="3338674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"/>
            </p:custDataLst>
          </p:nvPr>
        </p:nvSpPr>
        <p:spPr>
          <a:xfrm>
            <a:off x="1001124" y="353576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参赛队伍数量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82" name="矩形: 圆角 4"/>
          <p:cNvSpPr/>
          <p:nvPr>
            <p:custDataLst>
              <p:tags r:id="rId4"/>
            </p:custDataLst>
          </p:nvPr>
        </p:nvSpPr>
        <p:spPr>
          <a:xfrm>
            <a:off x="8898350" y="3339284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5"/>
            </p:custDataLst>
          </p:nvPr>
        </p:nvSpPr>
        <p:spPr>
          <a:xfrm>
            <a:off x="9061273" y="353637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参赛队伍的地区分布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86" name="矩形: 圆角 4"/>
          <p:cNvSpPr/>
          <p:nvPr>
            <p:custDataLst>
              <p:tags r:id="rId6"/>
            </p:custDataLst>
          </p:nvPr>
        </p:nvSpPr>
        <p:spPr>
          <a:xfrm>
            <a:off x="3524917" y="3339894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7"/>
            </p:custDataLst>
          </p:nvPr>
        </p:nvSpPr>
        <p:spPr>
          <a:xfrm>
            <a:off x="3688451" y="353698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参赛人数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90" name="矩形: 圆角 4"/>
          <p:cNvSpPr/>
          <p:nvPr>
            <p:custDataLst>
              <p:tags r:id="rId8"/>
            </p:custDataLst>
          </p:nvPr>
        </p:nvSpPr>
        <p:spPr>
          <a:xfrm>
            <a:off x="6211633" y="3340505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6374557" y="3537600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参赛队伍的组成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成绩排名及获奖情况</a:t>
            </a:r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参赛队伍排名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个人选手排名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获奖情况及荣誉证书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奖金及奖品发放情况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https://d.book118.com/525322133220011040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安全生产知识竞赛活动总结</vt:lpstr>
      <vt:lpstr>目录</vt:lpstr>
      <vt:lpstr>添加章节标题</vt:lpstr>
      <vt:lpstr>活动背景与目的</vt:lpstr>
      <vt:lpstr>活动背景介绍</vt:lpstr>
      <vt:lpstr>活动目的和意义</vt:lpstr>
      <vt:lpstr>活动组织与实施</vt:lpstr>
      <vt:lpstr>活动策划和准备</vt:lpstr>
      <vt:lpstr>活动现场组织与实施过程</vt:lpstr>
      <vt:lpstr>参赛情况与成绩分析</vt:lpstr>
      <vt:lpstr>参赛队伍及参赛人数</vt:lpstr>
      <vt:lpstr>成绩排名及获奖情况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2024-08-31T19:44:23.659</cp:lastPrinted>
  <dcterms:created xsi:type="dcterms:W3CDTF">2024-08-31T11:44:23Z</dcterms:created>
  <dcterms:modified xsi:type="dcterms:W3CDTF">2024-08-31T11:44:25Z</dcterms:modified>
</cp:coreProperties>
</file>