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AF68E-77AD-46CF-B6AE-D49873236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58893-2FE4-4059-8F62-9E9A6F35D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1C724-617C-469A-BB61-350CAB691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BAFA7-506F-4D21-A408-76145C44D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3877B-FA6F-4151-AFF2-F5E650DDB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56638D-11C5-46AA-9AC5-458CFF6C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18862-FE2E-4AFC-BBA6-CFFD5C8B0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A26D0-03A1-45D0-80BA-A6FB2E7A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A2119-0EDD-4812-9C8F-2209EA4F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37C7D-A9ED-474A-957C-071E2FE8B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98579-2E82-421E-AA9A-2479E243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2312410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ABCDE评估工具使用情况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ABCDE评估工具概述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ABCDE评估工具使用现状分析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ABCDE评估工具应用案例展示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ABCDE评估工具改进建议与措施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ABCDE评估工具是一种快速有效的评估方法，旨在帮助评估人员快速准确地了解被评估对象的情况，提高评估效率。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提高评估效率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该工具提供了一个标准化的评估流程，确保评估结果的客观性和准确性，减少人为因素对评估结果的影响。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标准化评估流程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ABCDE评估工具可应用于不同领域和场景，如项目评估、风险评估、绩效评估等，具有较强的适应性和灵活性。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适应不同场景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汇报将对使用ABCDE评估工具得出的评估结果进行深入分析，包括结果的有效性、可靠性等。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针对使用过程中遇到的问题和不足之处，汇报将提出相应的改进建议，以优化评估工具的使用体验和效果。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评估工具使用情况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汇报将详细介绍ABCDE评估工具在具体项目或场景中的使用情况，包括使用频率、使用效果等。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ABCDE评估工具概述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ABCDE评估工具是一种综合性的评估方法，旨在全面、客观地评估目标对象的各个方面。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该工具通过一系列评估指标，对目标对象进行定量和定性分析，从而提供有针对性的改进建议和优化措施。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ABCDE评估工具适用于多个领域和场景，如企业管理、项目评估、市场调研等。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该工具主要面向决策者、管理者、分析师等需要评估和决策的人群。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ABCDE评估工具包含多个评估指标，如效率、质量、成本、风险等，具体指标根据评估对象和目的而定。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各评估指标的权重设置是评估过程中的关键环节，权重分配应根据实际情况和专家意见进行确定，以确保评估结果的客观性和准确性。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权重设置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评估指标及权重设置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ABCDE评估工具使用现状分析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使用频率与覆盖范围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ABCDE评估工具在各类企业和组织中被广泛使用，用于定期或不定期地评估项目的进展和绩效。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该工具覆盖了项目管理的各个方面，包括项目范围、时间、成本、质量和风险等，为项目团队提供了全面的评估框架。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ABCDE评估工具的数据来源主要包括项目计划、实际进度、成本数据、质量报告和风险评估等。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在使用ABCDE评估工具时，需要对数据进行质量分析，以确保数据的准确性和可靠性。这包括数据清洗、验证和标准化等步骤。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55" r="255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数据来源及质量分析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https://d.book118.com/525323124104011043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2024-09-04T23:23:09.783</cp:lastPrinted>
  <dcterms:created xsi:type="dcterms:W3CDTF">2024-09-04T15:23:09Z</dcterms:created>
  <dcterms:modified xsi:type="dcterms:W3CDTF">2024-09-04T15:23:11Z</dcterms:modified>
</cp:coreProperties>
</file>