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4E26F-4338-41BB-8A16-19B80D7AC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F3061-D1B1-48FB-B93D-33C27BA95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C27D4-7BAB-4F11-8ADE-FC8BD50FD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C89A2-4F88-422A-8BBA-832019BF0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0C5F0E-69D9-4F43-83E8-A2A012FDC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8C3914-C9B7-4DB0-B405-D3BB84A66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C00730-69A6-4DD4-91FA-75B4EC87A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E75A6-51D0-40F3-B78F-5B4527E28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2A06EA-2E8B-491A-9F77-7EB4BB29C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0C0A2-7BC4-46AF-A15A-D7400C685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5E614-6CD7-4B49-B173-B16E3A041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323310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神内病人的护理\n## 1.神经系统疾病的概述\n### 1.1神经系统的结构与功能\n### 1.2神经系统疾病的分类与病因\n### 1.3神经系统疾病的临床表现与诊断\n## 2.神内病人的护理评估\n### 2.1病人的一般资料评估\n### 2.2病人的神经系统评估\n### 2.3病人的心理社会评估\n## 3.神内病人的护理措施\n### 3.1病情观察与监测\n### 3.2药物治疗与护理\n### 3.3康复训练与护理\n## 4.神内病人的并发症预防与护理\n### 4.1压疮预防与护理\n### 4.2肺部感染预防与护理\n### 4.3深静脉血栓预防与护理\n## 5.神内病人的心理护理与沟通\n### 5.1心理护理的方法与技巧\n### 5.2与病人的有效沟通策略\n### 5.3病人家属的心理支持与指导\n## 6.神内病人的健康教育与健康促进\n### 6.1疾病知识与健康教育\n### 6.2生活方式与健康管理\n### 6.3社会支持与回归社会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神内病人的护理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神经系统疾病的概述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神经系统的结构与功能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神经系统由中枢神经系统与周围神经系统组成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中枢神经系统包括脑和脊髓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周围神经系统包括神经纤维和神经节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神经系统的主要功能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接收和分析信息：通过感觉神经接收外界刺激，传递至大脑进行分析和处理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产生运动反应：大脑根据分析结果产生运动指令，通过运动神经传递至肌肉产生动作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调节内脏活动：神经系统参与调节内脏器官的功能，如呼吸、心跳、消化等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神经系统疾病的分类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器质性神经系统疾病：如脑出血、脑梗死、帕金森病等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功能性神经系统疾病：如癫痫、神经衰弱、焦虑症等</a:t>
            </a:r>
            <a:endParaRPr/>
          </a:p>
        </p:txBody>
      </p:sp>
      <p:cxnSp>
        <p:nvCxnSpPr>
          <p:cNvPr id="22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神经系统疾病的分类</a:t>
                </a:r>
                <a:endParaRPr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根据病变部位分类：如脑病、脊髓病、周围神经病等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根据病因分类：如感染性神经系统疾病、中毒性神经系统疾病、自身免疫性神经系统疾病等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根据病程分类：如急性神经系统疾病、慢性神经系统疾病、亚急性神经系统疾病等</a:t>
                </a:r>
                <a:endParaRPr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神经系统疾病的病因</a:t>
                </a:r>
                <a:endParaRPr/>
              </a:p>
            </p:txBody>
          </p:sp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遗传因素：如遗传性共济失调、神经纤维瘤病等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环境因素：如缺氧、中毒、感染等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免疫因素：如多发性硬化、急性脱髓鞘性多发性神经炎等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年龄因素：如老年性痴呆、帕金森病等</a:t>
                </a:r>
                <a:endParaRPr/>
              </a:p>
            </p:txBody>
          </p:sp>
          <p:sp>
            <p:nvSpPr>
              <p:cNvPr id="2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神经系统疾病的分类与病因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神经系统症状：如头痛、瘫痪、抽搐、失语等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神经系统体征：如病理反射、脑膜刺激征、共济失调等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内脏功能障碍：如呼吸衰竭、心律失常、消化道出血等</a:t>
                </a:r>
                <a:endParaRPr/>
              </a:p>
            </p:txBody>
          </p:sp>
          <p:sp>
            <p:nvSpPr>
              <p:cNvPr id="24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神经系统疾病的临床表现</a:t>
                </a:r>
                <a:endParaRPr/>
              </a:p>
            </p:txBody>
          </p:sp>
          <p:sp>
            <p:nvSpPr>
              <p:cNvPr id="24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病史采集：了解病人的起病经过、症状演变、既往病史等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体格检查：检查神经系统体征，评估病人的意识状态、肌力、反射等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辅助检查：如影像学检查（CT、MRI）、实验室检查（脑电图、脑脊液检查）、神经心理检查等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诊断依据：根据病史、体格检查、辅助检查结果，综合分析判断病人的诊断</a:t>
                </a:r>
                <a:endParaRPr/>
              </a:p>
            </p:txBody>
          </p:sp>
          <p:sp>
            <p:nvSpPr>
              <p:cNvPr id="25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神经系统疾病的诊断</a:t>
                </a:r>
                <a:endParaRPr/>
              </a:p>
            </p:txBody>
          </p:sp>
          <p:sp>
            <p:nvSpPr>
              <p:cNvPr id="25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神经系统疾病的临床表现与诊断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神内病人的护理评估</a:t>
            </a:r>
            <a:endParaRPr/>
          </a:p>
        </p:txBody>
      </p:sp>
      <p:sp>
        <p:nvSpPr>
          <p:cNvPr id="25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病人的一般资料评估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61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病人的人口学资料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年龄、性别、民族、职业等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病人的病史资料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起病时间、主要症状、病程经过等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71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病人的生活习惯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吸烟、饮酒、饮食、运动等</a:t>
                </a:r>
                <a:endParaRPr/>
              </a:p>
            </p:txBody>
          </p:sp>
          <p:pic>
            <p:nvPicPr>
              <p:cNvPr id="2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76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病人的心理状况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情绪、性格、心理承受能力等</a:t>
                </a:r>
                <a:endParaRPr/>
              </a:p>
            </p:txBody>
          </p:sp>
          <p:pic>
            <p:nvPicPr>
              <p:cNvPr id="2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83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病人的意识状态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清醒、嗜睡、昏迷等</a:t>
                </a:r>
                <a:endParaRPr/>
              </a:p>
            </p:txBody>
          </p:sp>
          <p:pic>
            <p:nvPicPr>
              <p:cNvPr id="287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8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病人的肌力评估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0级（完全瘫痪）、1级（肌肉稍有收缩）、2级（能对抗重力）、3级（能对抗阻力）、4级（正常肌力）</a:t>
                </a:r>
                <a:endParaRPr/>
              </a:p>
            </p:txBody>
          </p:sp>
          <p:pic>
            <p:nvPicPr>
              <p:cNvPr id="292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3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病人的反射评估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深反射（如肱二头肌反射、膝反射）、浅反射（如腹壁反射、提睾反射）、病理反射（如巴宾斯基征、奥本海姆征）</a:t>
                </a:r>
                <a:endParaRPr/>
              </a:p>
            </p:txBody>
          </p:sp>
          <p:pic>
            <p:nvPicPr>
              <p:cNvPr id="297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8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病人的感觉评估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浅感觉（如痛觉、温度觉）、深感觉（如触觉、压力觉）、复合感觉（如运动觉、位置觉）</a:t>
                </a:r>
                <a:endParaRPr/>
              </a:p>
            </p:txBody>
          </p:sp>
          <p:pic>
            <p:nvPicPr>
              <p:cNvPr id="302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病人的神经系统评估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0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0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0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病人的心理状况</a:t>
                </a:r>
                <a:endParaRPr/>
              </a:p>
            </p:txBody>
          </p:sp>
          <p:sp>
            <p:nvSpPr>
              <p:cNvPr id="30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焦虑、抑郁、恐惧、自尊等</a:t>
                </a:r>
                <a:endParaRPr/>
              </a:p>
            </p:txBody>
          </p:sp>
        </p:grpSp>
        <p:grpSp>
          <p:nvGrpSpPr>
            <p:cNvPr id="31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1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病人的社会支持</a:t>
                </a:r>
                <a:endParaRPr/>
              </a:p>
            </p:txBody>
          </p:sp>
          <p:sp>
            <p:nvSpPr>
              <p:cNvPr id="3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家庭支持、朋友支持、同事支持等</a:t>
                </a:r>
                <a:endParaRPr/>
              </a:p>
            </p:txBody>
          </p:sp>
        </p:grpSp>
        <p:grpSp>
          <p:nvGrpSpPr>
            <p:cNvPr id="31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1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病人的生活质量</a:t>
                </a:r>
                <a:endParaRPr/>
              </a:p>
            </p:txBody>
          </p:sp>
          <p:sp>
            <p:nvSpPr>
              <p:cNvPr id="31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生活自理能力、职业功能、社交功能等</a:t>
                </a:r>
                <a:endParaRPr/>
              </a:p>
            </p:txBody>
          </p:sp>
        </p:grpSp>
      </p:grpSp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病人的心理社会评估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神内病人的护理措施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2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生命体征的观察与监测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体温、脉搏、呼吸、血压等</a:t>
                </a:r>
                <a:endParaRPr/>
              </a:p>
            </p:txBody>
          </p:sp>
          <p:pic>
            <p:nvPicPr>
              <p:cNvPr id="16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神经功能的观察与监测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意识状态、肌力、反射、感觉等</a:t>
                </a:r>
                <a:endParaRPr/>
              </a:p>
            </p:txBody>
          </p:sp>
          <p:pic>
            <p:nvPicPr>
              <p:cNvPr id="21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内脏功能的观察与监测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呼吸、心跳、血压、消化道功能等</a:t>
                </a:r>
                <a:endParaRPr/>
              </a:p>
            </p:txBody>
          </p:sp>
          <p:pic>
            <p:nvPicPr>
              <p:cNvPr id="26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并发症的观察与监测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压疮、肺部感染、深静脉血栓等</a:t>
                </a:r>
                <a:endParaRPr/>
              </a:p>
            </p:txBody>
          </p:sp>
          <p:pic>
            <p:nvPicPr>
              <p:cNvPr id="31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病情观察与监测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抗感染药物、抗炎药物、抗癫痫药物、神经营养药物等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按时给药，确保药物疗效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观察药物副作用，如肝功能损害、肾功能损害等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加强用药指导，提高病人用药依从性</a:t>
                </a:r>
                <a:endParaRPr/>
              </a:p>
            </p:txBody>
          </p:sp>
          <p:pic>
            <p:nvPicPr>
              <p:cNvPr id="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康复训练与护理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康复训练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运动康复：如肌力训练、平衡训练、协调训练等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语言康复：如语音训练、听力训练、吞咽训练等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认知康复：如记忆训练、计算训练、思维训练等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制定个性化康复训练计划，提高康复效果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加强康复训练过程中的安全防护，避免意外发生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关注病人心理变化，提高康复训练积极性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https://d.book118.com/525323310114011111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神内病人的护理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2024-09-17T01:13:31.608</cp:lastPrinted>
  <dcterms:created xsi:type="dcterms:W3CDTF">2024-09-16T17:13:31Z</dcterms:created>
  <dcterms:modified xsi:type="dcterms:W3CDTF">2024-09-16T17:13:33Z</dcterms:modified>
</cp:coreProperties>
</file>