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F9218-B499-4A14-8CDA-D90160A29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B7A77-875F-49F5-827F-BA372011B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6CBC4-75B6-4588-A52E-7FA598BE0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8BB3D-2B75-4F22-B349-11B81DAE3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F7E3E-1AF3-4E26-B51B-E6A1798AA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1CD97-346C-4417-A3C8-0AC5D1D5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81F62-A1A4-4186-9310-336E125CF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F999B-9D4B-43B1-8902-5DD1AFAB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04340-824D-454D-BF73-513EED87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D8190-3AD5-4172-9945-7934CE2D1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CEED8-A813-4A82-ADE9-35713E4B3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2331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汇报背景音乐应用与选择\n## 1.背景音乐在护理行业的重要性\n### 1.1背景音乐对患者心理影响的探讨\n### 1.2背景音乐在护理工作中的实际应用案例\n### 1.3背景音乐对护理人员工作压力的缓解作用\n## 2.护理PPT汇报中背景音乐的类型选择\n### 2.1轻音乐在护理PPT汇报中的应用\n### 2.2古典音乐在护理PPT汇报中的应用\n### 2.3流行音乐在护理PPT汇报中的应用\n## 3.护理PPT汇报中背景音乐的选择原则与方法\n### 3.1根据汇报主题选择合适的背景音乐\n### 3.2根据患者需求选择合适的背景音乐\n### 3.3根据护理人员喜好选择合适的背景音乐\n## 4.护理PPT汇报中背景音乐的音量与时长控制\n### 4.1背景音乐音量的合理设置\n### 4.2背景音乐时长的合理设置\n### 4.3特殊情况下的背景音乐调整策略\n## 5.护理PPT汇报中背景音乐的发展趋势与展望\n### 5.1未来护理PPT汇报中背景音乐的创新发展\n### 5.2护理PPT汇报中背景音乐与多媒体技术的融合\n### 5.3护理PPT汇报中背景音乐在护理教育中的应用前景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护理PPT汇报背景音乐应用与选择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背景音乐在护理行业的重要性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缓解患者紧张情绪</a:t>
                </a:r>
                <a:endParaRPr/>
              </a:p>
            </p:txBody>
          </p:sp>
          <p:sp>
            <p:nvSpPr>
              <p:cNvPr id="1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音乐可以降低焦虑感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音乐有助于放松身心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音乐可以减轻疼痛感</a:t>
                </a:r>
                <a:endParaRPr/>
              </a:p>
            </p:txBody>
          </p:sp>
        </p:grpSp>
        <p:grpSp>
          <p:nvGrpSpPr>
            <p:cNvPr id="18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音乐可以提高情绪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音乐有助于改善睡眠质量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音乐可以提高生活满意度</a:t>
                </a:r>
                <a:endParaRPr/>
              </a:p>
            </p:txBody>
          </p:sp>
        </p:grpSp>
        <p:grpSp>
          <p:nvGrpSpPr>
            <p:cNvPr id="18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提高患者治疗依从性</a:t>
                </a:r>
                <a:endParaRPr/>
              </a:p>
            </p:txBody>
          </p:sp>
          <p:sp>
            <p:nvSpPr>
              <p:cNvPr id="1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音乐可以减少抵触情绪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音乐可以提高患者对治疗的信心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音乐可以帮助患者更好地配合治疗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背景音乐对患者心理影响的探讨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护理工作环境优化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音乐可以降低护理人员的工作压力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音乐可以改善护理人员的工作氛围</a:t>
                </a:r>
                <a:endParaRPr/>
              </a:p>
            </p:txBody>
          </p:sp>
          <p:sp>
            <p:nvSpPr>
              <p:cNvPr id="19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患者护理体验提升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音乐可以帮助患者放松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音乐可以减轻患者的疼痛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音乐可以提高患者的满意度</a:t>
                </a:r>
                <a:endParaRPr/>
              </a:p>
            </p:txBody>
          </p:sp>
          <p:sp>
            <p:nvSpPr>
              <p:cNvPr id="20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治疗效果辅助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音乐可以辅助治疗过程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音乐可以减少治疗过程中的不良反应</a:t>
                </a:r>
                <a:endParaRPr/>
              </a:p>
            </p:txBody>
          </p:sp>
          <p:sp>
            <p:nvSpPr>
              <p:cNvPr id="20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背景音乐在护理工作中的实际应用案例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背景音乐对护理人员工作压力的缓解作用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减轻工作压力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音乐可以分散护理人员的注意力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音乐可以降低护理人员的焦虑感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音乐可以提高护理人员的工作满意度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提高工作效率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音乐可以帮助护理人员集中注意力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音乐可以减少护理人员的工作疲劳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音乐可以提高护理人员的工作积极性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改善工作氛围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音乐可以增进护理人员之间的沟通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音乐可以提高护理人员的工作满意度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音乐可以降低护理人员的工作矛盾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护理PPT汇报中背景音乐的类型选择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舒缓情绪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轻音乐可以帮助患者放松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轻音乐可以帮助护理人员缓解压力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轻音乐可以提高汇报的氛围</a:t>
                </a:r>
                <a:endParaRPr/>
              </a:p>
            </p:txBody>
          </p:sp>
          <p:sp>
            <p:nvSpPr>
              <p:cNvPr id="23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辅助讲解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轻音乐可以作为讲解的辅助工具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轻音乐可以帮助听众更好地理解汇报内容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轻音乐可以提高汇报的趣味性</a:t>
                </a:r>
                <a:endParaRPr/>
              </a:p>
            </p:txBody>
          </p:sp>
          <p:sp>
            <p:nvSpPr>
              <p:cNvPr id="24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提升汇报效果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轻音乐可以使汇报更加生动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轻音乐可以提高汇报的吸引力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轻音乐可以使汇报更加深入人心</a:t>
                </a:r>
                <a:endParaRPr/>
              </a:p>
            </p:txBody>
          </p:sp>
          <p:sp>
            <p:nvSpPr>
              <p:cNvPr id="24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轻音乐在护理PPT汇报中的应用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5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古典音乐可以提高汇报的正式感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古典音乐可以帮助听众集中注意力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古典音乐可以提高汇报的品味</a:t>
                </a:r>
                <a:endParaRPr/>
              </a:p>
            </p:txBody>
          </p:sp>
          <p:sp>
            <p:nvSpPr>
              <p:cNvPr id="25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营造氛围</a:t>
                </a:r>
                <a:endParaRPr/>
              </a:p>
            </p:txBody>
          </p:sp>
        </p:grpSp>
        <p:grpSp>
          <p:nvGrpSpPr>
            <p:cNvPr id="25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辅助讲解</a:t>
                </a:r>
                <a:endParaRPr/>
              </a:p>
            </p:txBody>
          </p:sp>
          <p:sp>
            <p:nvSpPr>
              <p:cNvPr id="25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古典音乐可以作为讲解的辅助工具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古典音乐可以帮助听众更好地理解汇报内容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古典音乐可以提高汇报的趣味性</a:t>
                </a:r>
                <a:endParaRPr/>
              </a:p>
            </p:txBody>
          </p:sp>
        </p:grpSp>
        <p:grpSp>
          <p:nvGrpSpPr>
            <p:cNvPr id="25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提升汇报效果</a:t>
                </a:r>
                <a:endParaRPr/>
              </a:p>
            </p:txBody>
          </p:sp>
          <p:sp>
            <p:nvSpPr>
              <p:cNvPr id="26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古典音乐可以使汇报更加生动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古典音乐可以提高汇报的吸引力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古典音乐可以使汇报更加深入人心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古典音乐在护理PPT汇报中的应用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吸引听众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流行音乐可以提高汇报的趣味性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流行音乐可以帮助听众更好地理解汇报内容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流行音乐可以使汇报更加生动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舒缓情绪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流行音乐可以帮助患者放松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流行音乐可以帮助护理人员缓解压力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流行音乐可以提高汇报的氛围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提升汇报效果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流行音乐可以使汇报更加吸引人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流行音乐可以提高汇报的趣味性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流行音乐可以使汇报更加深入人心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流行音乐在护理PPT汇报中的应用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护理PPT汇报中背景音乐的选择原则与方法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选择与汇报主题相符的背景音乐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避免选择与汇报主题相悖的背景音乐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选择能够衬托汇报主题的背景音乐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汇报主题与背景音乐的一致性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选择能够辅助汇报内容的背景音乐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避免选择干扰汇报内容的背景音乐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选择能够提高汇报效果的背景音乐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汇报内容与背景音乐的结合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选择适合汇报对象的背景音乐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避免选择不适合汇报对象的背景音乐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选择能够提高汇报对象满意度的背景音乐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汇报对象与背景音乐的选择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根据汇报主题选择合适的背景音乐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https://d.book118.com/525323314114011111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护理PPT汇报背景音乐应用与选择</vt:lpstr>
      <vt:lpstr>背景音乐在护理行业的重要性</vt:lpstr>
      <vt:lpstr>PowerPoint Presentation</vt:lpstr>
      <vt:lpstr>PowerPoint Presentation</vt:lpstr>
      <vt:lpstr>PowerPoint Presentation</vt:lpstr>
      <vt:lpstr>护理PPT汇报中背景音乐的类型选择</vt:lpstr>
      <vt:lpstr>PowerPoint Presentation</vt:lpstr>
      <vt:lpstr>PowerPoint Presentation</vt:lpstr>
      <vt:lpstr>PowerPoint Presentation</vt:lpstr>
      <vt:lpstr>护理PPT汇报中背景音乐的选择原则与方法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2024-09-17T01:13:32.229</cp:lastPrinted>
  <dcterms:created xsi:type="dcterms:W3CDTF">2024-09-16T17:13:32Z</dcterms:created>
  <dcterms:modified xsi:type="dcterms:W3CDTF">2024-09-16T17:13:34Z</dcterms:modified>
</cp:coreProperties>
</file>