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B951F-7C77-4F9B-B4B5-6B1DA33E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2F72D-8143-48F7-BA20-397D5EBD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E4A8-5E4B-4944-BF54-2FBBBCF7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E161B-08D7-4A25-A9B5-74215F11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1F663-0FAD-4383-BBAE-D87FDD6E3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D2DA6-8D59-4BB4-87F1-0E1AED26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4AE9C-AED7-41C2-AF9F-6BDF5524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D236C-2C13-48B9-97F8-8C59F410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72EB1-2394-440E-8AE2-12493567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7E3F5-DA55-4BD2-8461-B32D9B2F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1FF2C-5183-4DA8-ABFE-0A945250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401023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保险学课件第九章再保险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再保险合同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再保险业务运作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再保险的风险管理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再保险也称为分保，是指保险人将其所承保的风险和责任的一部分或全部，转移给其他保险人的一种保险业务。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在再保险中，分出业务的保险公司称为原保险人或分出公司，接受业务的保险公司称为再保险人或分保接受人或分入公司。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再保险的种类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按照分保安排方式，再保险可以分为临时再保险、合同再保险和预约再保险。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按照分保标的物，再保险可以分为财产再保险、人身再保险和责任再保险。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按照分保的分出人，再保险可以分为比例再保险和非比例再保险。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扩大承保能力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通过再保险将大额风险分散给其他保险公司，使原保险人能够承保超过自身能力的业务。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提高业务质量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通过再保险将不良业务分散给其他保险公司，提高原保险人的业务质量。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稳定经营成果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通过再保险将不稳定的业务分散给其他保险公司，使原保险人的经营成果更加稳定。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通过再保险将原保险人的风险分散给其他保险公司，降低保险公司的经营风险。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再保险合同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再保险合同的标的通常是原保险人分出的责任，即分保的保险业务。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保险标的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分出人是安排再保险的原保险公司，分入人是接受再保险业务的再保险公司。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分出人与分入人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再保险费是分出人向分入人支付的费用，赔款是分入人向分出人支付的金额。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再保险费与赔款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再保险合同有明确的期限，并包含详细的条款，规定双方的权利和义务。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合同期限与条款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再保险合同的要素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比例再保险合同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按照约定的比例分配原保险人与再保险人责任的再保险合同。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非比例再保险合同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不按照比例分配原保险人与再保险人责任的再保险合同，通常以赔款金额为基础。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临时再保险合同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在业务需要时临时安排的再保险合同。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固定再保险合同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在一定期限内固定分出人与分入人之间的再保险关系。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再保险合同的种类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合同法律关系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受到保险法监管，确保再保险合同的合法性和合规性。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保险法律关系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监管法律关系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民事法律关系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涉及双方权利和义务的民事法律关系，如赔偿、追偿等。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基于双方自愿达成的协议，受到合同法保护。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再保险合同需符合相关监管规定，如中国保监会的规定。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再保险合同的法律关系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再保险市场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https://d.book118.com/525324010230011044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2024-09-07T03:46:41.016</cp:lastPrinted>
  <dcterms:created xsi:type="dcterms:W3CDTF">2024-09-06T19:46:41Z</dcterms:created>
  <dcterms:modified xsi:type="dcterms:W3CDTF">2024-09-06T19:46:43Z</dcterms:modified>
</cp:coreProperties>
</file>