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AD20E6-C18F-4E8D-90D0-392873CB8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16C25-06FC-41B9-8DD7-B174955C1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94916B-7296-4102-9801-C508C3C3E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684B9A-E17C-4DFA-B075-BB703CB49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97F920-BC5E-44CD-A211-F2D2BFE520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916909-6A1B-4DE6-8FBE-949471BB32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7A8F5C-A925-4620-A22A-8144AF3B66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4D2DD-5F96-4C0A-BA44-328CAD917F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751D59-0633-471B-BAB1-71495FBC1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683F67-6319-4B3B-AC1E-8DF7F37AE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03FC6A-02EF-4F65-92A5-F88823C37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3310100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心理健康观影活动策划案例分析</a:t>
            </a:r>
            <a:endParaRPr lang="en-US" sz="1100"/>
          </a:p>
        </p:txBody>
      </p:sp>
      <p:sp>
        <p:nvSpPr>
          <p:cNvPr id="3" name="AutoShape 3"/>
          <p:cNvSpPr/>
          <p:nvPr/>
        </p:nvSpPr>
        <p:spPr>
          <a:xfrm>
            <a:off x="6000750" y="4095750"/>
            <a:ext cx="4101027"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汇报时间：2024-01-11</a:t>
            </a:r>
            <a:endParaRPr lang="en-US" sz="1100"/>
          </a:p>
        </p:txBody>
      </p:sp>
      <p:sp>
        <p:nvSpPr>
          <p:cNvPr id="4" name="AutoShape 4"/>
          <p:cNvSpPr/>
          <p:nvPr/>
        </p:nvSpPr>
        <p:spPr>
          <a:xfrm>
            <a:off x="714375" y="4095750"/>
            <a:ext cx="4956128"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活动背景介绍</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活动策划过程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活动执行情况</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活动效果评估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活动背景介绍</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通过观影活动，让更多人了解心理健康的重要性，提高大众的心理健康意识。</a:t>
            </a:r>
            <a:endParaRPr lang="en-US" sz="1100"/>
          </a:p>
        </p:txBody>
      </p:sp>
      <p:sp>
        <p:nvSpPr>
          <p:cNvPr id="6" name="AutoShape 6"/>
          <p:cNvSpPr/>
          <p:nvPr/>
        </p:nvSpPr>
        <p:spPr>
          <a:xfrm>
            <a:off x="619358" y="3627301"/>
            <a:ext cx="3358143" cy="36933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提升大众对心理健康的关注度</a:t>
            </a:r>
            <a:endParaRPr lang="en-US" sz="1100"/>
          </a:p>
        </p:txBody>
      </p:sp>
      <p:sp>
        <p:nvSpPr>
          <p:cNvPr id="7" name="AutoShape 7"/>
          <p:cNvSpPr/>
          <p:nvPr/>
        </p:nvSpPr>
        <p:spPr>
          <a:xfrm>
            <a:off x="4363925" y="4213754"/>
            <a:ext cx="3464154" cy="12711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通过观影活动，向大众传播心理健康知识，帮助人们正确认识和处理心理问题。</a:t>
            </a:r>
            <a:endParaRPr lang="en-US" sz="1100"/>
          </a:p>
        </p:txBody>
      </p:sp>
      <p:sp>
        <p:nvSpPr>
          <p:cNvPr id="8" name="AutoShape 8"/>
          <p:cNvSpPr/>
          <p:nvPr/>
        </p:nvSpPr>
        <p:spPr>
          <a:xfrm>
            <a:off x="4363925" y="3627301"/>
            <a:ext cx="3335471" cy="36933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促进心理健康知识的普及</a:t>
            </a:r>
            <a:endParaRPr lang="en-US" sz="1100"/>
          </a:p>
        </p:txBody>
      </p:sp>
      <p:sp>
        <p:nvSpPr>
          <p:cNvPr id="9" name="AutoShape 9"/>
          <p:cNvSpPr/>
          <p:nvPr/>
        </p:nvSpPr>
        <p:spPr>
          <a:xfrm>
            <a:off x="8108491" y="4213754"/>
            <a:ext cx="3464154" cy="144585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通过观影活动，呼吁社会各界关注和支持心理健康服务，提高心理健康服务的可及性和质量。</a:t>
            </a:r>
            <a:endParaRPr lang="en-US" sz="1100"/>
          </a:p>
        </p:txBody>
      </p:sp>
      <p:sp>
        <p:nvSpPr>
          <p:cNvPr id="10" name="AutoShape 10"/>
          <p:cNvSpPr/>
          <p:nvPr/>
        </p:nvSpPr>
        <p:spPr>
          <a:xfrm>
            <a:off x="8108491" y="3627301"/>
            <a:ext cx="3373750" cy="36933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增强心理健康服务的社会支持</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目标人群</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学生群体</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学生是心理健康问题的高发人群，通过观影活动，可以增强学生的心理健康意识，提高其应对心理问题的能力。</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职场人群</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职场压力大，容易产生心理问题，通过观影活动，可以帮助职场人群了解心理健康知识，缓解工作压力。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老年人</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老年人是心理健康问题关注的重点人群，通过观影活动，可以提高老年人的心理健康意识，促进其身心健康。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心理健康服务需求增加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随着社会压力的增加和生活节奏的加快，越来越多的人开始关注心理健康问题，对心理健康服务的需求也在不断增加。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心理健康服务市场发展不均衡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目前，心理健康服务市场发展不均衡，优质资源主要集中在大城市和发达地区，一些边远地区和贫困地区的需求得不到满足。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观影活动作为一种新型的心理健康宣传方式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观影活动作为一种新型的心理健康宣传方式，具有传播速度快、覆盖面广、参与度高、成本低等优点，逐渐受到社会各界的关注和认可。</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当前市场情况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活动策划过程</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主题</a:t>
            </a:r>
          </a:p>
        </p:txBody>
      </p:sp>
      <p:sp>
        <p:nvSpPr>
          <p:cNvPr id="7" name="AutoShape 7"/>
          <p:cNvSpPr/>
          <p:nvPr/>
        </p:nvSpPr>
        <p:spPr>
          <a:xfrm>
            <a:off x="83032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关注心理健康，共创美好生活</a:t>
            </a:r>
            <a:endParaRPr lang="en-US" sz="1100"/>
          </a:p>
        </p:txBody>
      </p:sp>
      <p:sp>
        <p:nvSpPr>
          <p:cNvPr id="8" name="AutoShape 8"/>
          <p:cNvSpPr/>
          <p:nvPr/>
        </p:nvSpPr>
        <p:spPr>
          <a:xfrm>
            <a:off x="513055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目的</a:t>
            </a:r>
          </a:p>
        </p:txBody>
      </p:sp>
      <p:sp>
        <p:nvSpPr>
          <p:cNvPr id="10" name="AutoShape 10"/>
          <p:cNvSpPr/>
          <p:nvPr/>
        </p:nvSpPr>
        <p:spPr>
          <a:xfrm>
            <a:off x="483894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通过观影活动提高大众对心理健康的关注，增强心理健康意识，促进社区和谐发展。</a:t>
            </a:r>
            <a:endParaRPr lang="en-US" sz="1100"/>
          </a:p>
        </p:txBody>
      </p:sp>
      <p:sp>
        <p:nvSpPr>
          <p:cNvPr id="11" name="AutoShape 11"/>
          <p:cNvSpPr/>
          <p:nvPr/>
        </p:nvSpPr>
        <p:spPr>
          <a:xfrm>
            <a:off x="913917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依据</a:t>
            </a:r>
          </a:p>
        </p:txBody>
      </p:sp>
      <p:sp>
        <p:nvSpPr>
          <p:cNvPr id="13" name="AutoShape 13"/>
          <p:cNvSpPr/>
          <p:nvPr/>
        </p:nvSpPr>
        <p:spPr>
          <a:xfrm>
            <a:off x="884756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根据当前社会对心理健康问题的关注度以及社区居民的需求调查结果。</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主题确定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影片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《心灵捕手》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选择理由</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该影片讲述了一位心理学家通过耐心引导，帮助一位天赋异禀但性格孤僻的年轻人克服心理障碍，重新找回生活和爱情的故事。影片内容贴近大众生活，能够引发观众共鸣，提高心理健康意识。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影片选择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组织社区居民集中观看影片，提供饮料、小食品等。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观影形式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互动环节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宣传品设计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观影后邀请心理学家进行现场解读，与观众进行互动交流，分享观影心得。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设计观影海报、邀请函等宣传品，吸引更多居民参与。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活动形式设计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利用社区公告栏、微信公众号、居民微信群等多渠道进行宣传。</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917" r="1291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宣传渠道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介绍活动主题、影片内容、活动形式及互动环节等，强调活动的意义和价值。</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宣传内容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提前两周开始进行宣传，确保信息传递的及时性和广泛性。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宣传时间</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活动执行情况</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https://d.book118.com/525331010002011121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2024-09-23T18:20:59.541</cp:lastPrinted>
  <dcterms:created xsi:type="dcterms:W3CDTF">2024-09-23T10:20:59Z</dcterms:created>
  <dcterms:modified xsi:type="dcterms:W3CDTF">2024-09-23T10:21:01Z</dcterms:modified>
</cp:coreProperties>
</file>