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37A8B-C524-4488-9B0D-BE26F00F1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1AE0F-4D56-4F38-BFE8-D2A791B59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56838-4973-40B4-B4F3-D25C5260E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8A91C-2A7B-496D-B558-35943772F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32ED5F-B99E-4E5A-8334-AA053BA04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CC4414-A952-4B75-BCEC-767E1356F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8597A-EC1E-4582-AEF1-D21967FBB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C985B-5989-4DA6-AE60-FA00A4AC6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012B1-C172-4A89-8887-9CE0D2FD3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FEDE3-DFCA-4A2E-8E7F-77E8F378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F1FD2-58AF-4FEC-A49B-D75767A57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31303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工程35沥青路面设计与施工\n## 1.沥青路面设计的基本原则与方法\n### 1.1沥青路面设计的基本概念与要求\n### 1.2沥青路面设计的结构类型与特点\n### 1.3沥青路面设计的材料与性能\n## 2.沥青路面的结构设计\n### 2.1沥青路面结构的层次划分与材料选择\n### 2.2沥青路面结构的力学分析与设计参数\n### 2.3沥青路面结构的耐久性设计与评估\n## 3.沥青路面的施工技术\n### 3.1沥青路面的施工准备与质量控制\n### 3.2沥青路面的基层施工与面层施工\n### 3.3沥青路面的施工监理与验收\n## 4.沥青路面的养护与维修\n### 4.1沥青路面的日常养护与维修技术\n### 4.2沥青路面的病害诊断与防治措施\n### 4.3沥青路面的翻新改造与再生技术\n## 5.沥青路面设计与施工的案例分析\n### 5.1沥青路面设计案例分析\n### 5.2沥青路面施工案例分析\n### 5.3沥青路面养护与维修案例分析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道路工程35沥青路面设计与施工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沥青路面设计的基本原则与方法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沥青路面设计的基本概念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沥青路面是由沥青材料、集料、矿粉等组成的复合材料路面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沥青路面具有优良的行驶性能、耐久性和抗滑性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沥青路面广泛应用于城市道路、高速公路、机场跑道等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沥青路面设计的基本要求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保证路面具有足够的承载能力，满足交通需求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考虑路面的耐久性，延长使用寿命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提高路面的抗滑性能，保证行车安全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考虑环境因素，降低噪音和空气污染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沥青路面设计的基本概念与要求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沥青路面设计的结构类型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沥青混凝土路面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乳化沥青路面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沥青砂路面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沥青碎石路面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沥青路面结构的特点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沥青混凝土路面具有较高的承载能力和耐久性，适用于重交通道路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乳化沥青路面具有良好的抗滑性和施工性能，适用于城市道路和高速公路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沥青砂路面和沥青碎石路面具有较好的透水性和抗滑性，适用于排水性要求较高的道路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沥青路面设计的结构类型与特点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沥青路面设计的材料与性能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组合 19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组合 20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沥青路面设计的材料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沥青：主要包括重交通沥青、中交通沥青和轻交通沥青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集料：主要包括碎石、砂、矿粉等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辅助材料：主要包括乳化剂、稳定剂、抗剥落剂等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组合 20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沥青路面的性能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承载能力：路面应具有足够的承载能力，满足交通需求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耐久性：路面应具有良好的耐久性，延长使用寿命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抗滑性：路面应具有足够的抗滑性能，保证行车安全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透水性：路面应具有一定的透水性，有利于排水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沥青路面的结构设计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沥青路面结构的层次划分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面层：直接承受行车荷载的层，主要包括沥青混凝土、乳化沥青等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基层：主要承受基层荷载的层，主要包括水泥稳定碎石、石灰稳定碎石等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底基层：主要承受底层荷载的层，主要包括砂、碎石等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沥青路面材料的选用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面层材料：根据交通荷载、气候条件等因素选择适宜的沥青混凝土、乳化沥青等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基层材料：根据基层荷载、地基条件等因素选择适宜的水泥稳定碎石、石灰稳定碎石等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底基层材料：根据底基层荷载、地基条件等因素选择适宜的砂、碎石等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沥青路面结构的层次划分与材料选择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沥青路面结构的力学分析与设计参数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沥青路面结构的力学分析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应力分析：分析路面结构在荷载作用下的应力分布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变形分析：分析路面结构在荷载作用下的变形特性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稳定性分析：分析路面结构在荷载作用下的稳定性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沥青路面设计参数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承载能力：路面应具有足够的承载能力，满足交通需求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弯拉强度：路面材料在弯曲荷载作用下的抗拉强度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模量：路面材料在应力作用下的变形特性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厚度：路面各层的厚度对路面性能的影响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沥青路面结构的耐久性设计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抗氧化设计：选择具有良好抗氧化性能的沥青材料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密实度设计：提高路面材料的密实度，降低渗水性和老化速度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防水设计：采用有效的防水措施，防止水分侵入路面结构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沥青路面结构的耐久性评估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路面状况调查：定期对路面状况进行调查，评估路面的耐久性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材料性能测试：对路面材料进行性能测试，评估材料的耐久性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结构性能测试：对路面结构进行性能测试，评估结构的耐久性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沥青路面结构的耐久性设计与评估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沥青路面的施工技术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沥青路面的施工准备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施工图纸审查：审查施工图纸，了解路面结构、材料要求等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施工机械准备：准备施工所需的机械，如沥青摊铺机、压路机等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材料检验：对进场材料进行检验，确保材料质量合格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沥青路面的质量控制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施工过程监控：对施工过程进行监控，确保施工质量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路面厚度检测：对路面厚度进行检测，确保厚度符合设计要求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路面平整度检测：对路面平整度进行检测，确保平整度符合设计要求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沥青路面的施工准备与质量控制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https://d.book118.com/525331303304011110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道路工程35沥青路面设计与施工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2024-09-16T05:49:36.281</cp:lastPrinted>
  <dcterms:created xsi:type="dcterms:W3CDTF">2024-09-15T21:49:36Z</dcterms:created>
  <dcterms:modified xsi:type="dcterms:W3CDTF">2024-09-15T21:49:38Z</dcterms:modified>
</cp:coreProperties>
</file>