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323604D-1AFF-4392-80ED-39F1DD9BCF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8E18D2-2A09-431C-AB09-CD8A7E8CAB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1BB35FF-0F37-402F-A08D-89A9E33E14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1D18836-C8AA-4F3A-B727-EF96837876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97D90FA-CBB0-490A-A05E-F462B0A2E69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9DC1727-188F-46F1-A974-A1897874AAA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73BCE2E-359A-46C0-92AF-5F11DACB1BB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3C2530-B2A5-44C1-AE11-5660FAE4953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607B37F-DB05-4BAD-B889-A6F859C351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E72BEC-4BED-4855-8452-00EF4B8B20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0CFB1C-72A9-4B02-B4B2-92DB0B286C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5333204001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长期投资决策</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引言</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长期投资决策概述</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长期投资决策的影响因素</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长期投资决策的方法与工具</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长期投资决策的流程与步骤</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长期投资决策的风险管理</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长期投资决策的实践案例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引言</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015" r="1501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21" r="3032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阐述长期投资对于个人和机构财富增长、实现财务目标的重要性。</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长期投资的重要性</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分析当前市场环境下长期投资的趋势和机遇，如新兴市场、科技创新、可持续发展等领域的投资机会。</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市场趋势和机遇</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513" r="16513"/>
          <a:stretch>
            <a:fillRect/>
          </a:stretch>
        </p:blipFill>
        <p:spPr>
          <a:xfrm>
            <a:off x="8422414"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介绍长期投资策略的制定和资产配置方法，包括战略性资产配置、战术性资产配置以及动态调整策略等。</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投资策略和资产配置</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探讨适合长期投资的工具和产品，如股票、债券、基金、房地产等，并分析其特点和风险收益特征。</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投资工具和产品选择</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阐述长期投资过程中风险管理的原则和方法，包括风险识别、评估、控制和监控等环节。</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投资风险管理</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介绍长期投资绩效评估的方法和标准，以及如何根据市场变化和投资目标调整投资策略和资产配置。</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投资绩效评估和调整</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长期投资决策概述</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长期投资决策是指投资者为了在未来一定时期内获得收益或实现资本增值，对长期投资项目进行分析、评估和选择的过程。</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长期性、不确定性、不可逆性、影响深远。</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通过科学的决策，选择优质的投资项目，有助于投资者实现长期的财务目标。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实现财务目标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673" r="1467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优化资源配置</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25" r="16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降低风险</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合理的长期投资决策能够优化资源配置，提高投资效益。</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通过对投资项目的深入分析和评估，可以降低投资风险，提高投资安全性。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长期投资决策的重要性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8028" r="8028"/>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投资决策应与企业或个人的整体战略相一致，符合长期发展规划。</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战略性原则</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在决策过程中，应对投资项目进行充分调查和评估，确保决策的科学性和合理性。</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谨慎性原则</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在追求收益的同时，要充分考虑风险因素，实现风险与收益的平衡。</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风险与收益平衡原则</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投资决策应符合可持续发展要求，关注环境、社会和治理等因素。</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可持续发展原则</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长期投资决策的原则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长期投资决策的影响因素</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经济周期的变化会影响企业的投资决策。在经济繁荣时期，企业可能会增加投资以扩大生产规模；而在经济衰退时期，企业可能会减少投资以降低成本。</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经济周期</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通货膨胀率的高低会影响货币的实际购买力，从而影响投资决策。在通货膨胀率较高的情况下，企业需要更多的资金来维持和扩大生产规模。</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通货膨胀率</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利率水平的高低会影响企业的融资成本，从而影响投资决策。在利率水平较高的情况下，企业融资成本增加，可能会减少投资。</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利率水平</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宏观经济因素</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不同行业处于不同的生命周期阶段，包括初创期、成长期、成熟期和衰退期。处于不同生命周期阶段的行业具有不同的投资机会和风险。</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行业生命周期</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行业竞争结构决定了行业内企业的盈利能力和市场份额。在竞争激烈的行业中，企业需要更多的投资来保持竞争优势。</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行业竞争结构</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行业政策的变化会影响行业内企业的投资决策。例如，政府对于某些行业的支持政策可能会吸引更多的投资。</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行业政策</a:t>
            </a:r>
          </a:p>
        </p:txBody>
      </p:sp>
      <p:pic>
        <p:nvPicPr>
          <p:cNvPr id="9" name="Picture 9"/>
          <p:cNvPicPr>
            <a:picLocks noChangeAspect="1"/>
          </p:cNvPicPr>
          <p:nvPr/>
        </p:nvPicPr>
        <p:blipFill>
          <a:blip r:embed="rId2"/>
          <a:srcRect l="16667" r="16667"/>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行业因素</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企业战略</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企业战略决定了企业的投资方向和重点。不同的战略需要不同的投资支持，例如，创新战略需要更多的研发投资。</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企业财务状况</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企业财务状况的好坏直接影响其投资决策。财务状况良好的企业具有更多的投资机会和更大的投资能力。</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企业管理能力</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企业管理能力的高低决定了其投资决策的有效性和实施效果。优秀的管理团队能够制定科学合理的投资决策，并确保其顺利实施。</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企业内部因素</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长期投资决策的方法与工具</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优点</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简单易行，便于理解，能够直观地反映投资项目的风险程度。</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缺点</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忽略了投资回收期后的现金流量，无法准确反映项目的真实盈利能力。</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定义</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投资回收期法是一种衡量投资回报时间的方法，通过计算投资项目的净收益与投资总额的比值，得出投资回收期的长短。</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投资回收期法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净现值法是一种基于预期未来现金流量的投资决策方法，通过计算投资项目未来现金流量的净现值，判断项目的可行性。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定义</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考虑了资金的时间价值，能够反映项目的真实盈利能力。</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优点</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对未来现金流量的预测存在不确定性，可能导致决策失误。</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缺点</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净现值法</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缺点</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计算过程相对复杂，需要较高的专业知识和技能。</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定义</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内部收益率法是一种衡量投资项目盈利能力的方法，通过计算投资项目的内部收益率，判断项目的可行性。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优点</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考虑了资金的时间价值，能够反映项目的真实盈利能力，且不受外部市场利率的影响。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内部收益率法</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https://d.book118.com/525333204001011120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18</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18</vt:i4>
      </vt:variant>
    </vt:vector>
  </HeadingPairs>
  <TitlesOfParts>
    <vt:vector baseType="lpstr" size="24">
      <vt:lpstr>Arial</vt:lpstr>
      <vt:lpstr>Calibri</vt:lpstr>
      <vt:lpstr>STKaiti</vt:lpstr>
      <vt:lpstr>PingFang SC</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2024-09-22T08:25:19.503</cp:lastPrinted>
  <dcterms:created xsi:type="dcterms:W3CDTF">2024-09-22T00:25:19Z</dcterms:created>
  <dcterms:modified xsi:type="dcterms:W3CDTF">2024-09-22T00:25:21Z</dcterms:modified>
</cp:coreProperties>
</file>