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5DFA6-8318-4B87-8FB5-66146D7D3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7DC45-BB40-44A1-8610-FD1C05FA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C7240-4467-4BD0-B148-C5B0B052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E7586-7002-4FAE-AC8A-00E44260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C1BD7-403D-4B43-8F49-2EBFFCA7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B3531-0438-4D5C-A585-28E2F3627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9BF03-711D-410A-B456-47533B97E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624CB-DCD2-4A36-86C5-1C76F72CE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C3D99-3552-42D3-BEF2-9B6ABB1C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65F8B-8911-43C9-B4B4-2D254FEFA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499F4-F128-4AED-A858-072ED8515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34041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第八步如何制定你的利润计划-郭迎新SYB创业培训大学生版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制定利润计划的基本步骤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预测收入和支出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管理成本和费用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调整和优化利润计划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0" r="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培养大学生的创业意识、创业能力和创业精神，帮助他们成功创业。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创业培训的目的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SYB（Start Your Business）是国际劳工组织为帮助微小企业发展，促进就业而专门开发的一系列培训课程。引入中国后，针对中国国情进行了改编，更适合中国创业者。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SYB创业培训的背景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通过制定利润计划，可以预测企业未来的收入和支出情况，从而帮助企业做出合理的经营决策。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预测未来收入与支出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利润计划可以反映企业的盈利能力，帮助投资者和经营者了解企业的财务状况和经营成果。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评估企业盈利能力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利润计划可以作为企业运营的指导方针，帮助企业实现经营目标，提高经济效益。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指导企业运营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通过制定和调整利润计划，企业可以灵活应对市场变化，保持竞争优势。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制定利润计划的基本步骤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通过市场调研了解目标市场的规模、增长潜力、消费者需求和行为特点等。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明确目标客户群体，包括他们的年龄、性别、职业、收入等特征，以及他们的需求和购买习惯。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了解竞争对手的产品和服务，分析他们的优势和劣势，以及他们在目标市场中的表现。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确定目标市场和客户群体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评估竞争对手和市场趋势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深入研究竞争对手的财务状况、市场份额、营销策略等，以评估他们的实力和潜在威胁。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关注行业发展趋势、政策法规变化、技术进步等因素，以预测市场未来的发展方向和潜在机会。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识别和分析可能影响利润计划实现的风险因素，如市场波动、政策变化、自然灾害等，并制定相应的应对措施。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根据目标市场和客户群体的需求，明确产品的特点和优势，以及产品在市场中的定位。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根据产品成本、市场需求和竞争状况等因素，制定合理的定价策略，以确保产品的竞争力和利润空间。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根据产品的特点和目标市场的特点，选择合适的销售渠道，如直销、代理商、经销商等。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综合运用广告、促销、公关等手段，提高产品的知名度和美誉度，吸引潜在客户关注和购买。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制定销售策略和营销计划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预测收入和支出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了解目标市场的需求和竞争状况，以及产品或服务的市场接受程度，从而预测潜在收入。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通过对过去销售数据的分析，找出收入的趋势和规律，以此为基础预测未来收入。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根据产品或服务的成本、市场需求和竞争状况，制定合理的定价策略，以最大化收入。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制定定价策略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预测收入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预测生产所需原材料的价格波动，以及直接人工和制造费用的支出。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原材料和成本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预测日常运营所需的费用，如租金、水电、办公用品等。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运营费用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预测推广产品或服务所需的费用，包括广告、促销、市场调研等。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营销和广告费用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https://d.book118.com/525334041304011110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2024-09-16T05:50:42.169</cp:lastPrinted>
  <dcterms:created xsi:type="dcterms:W3CDTF">2024-09-15T21:50:42Z</dcterms:created>
  <dcterms:modified xsi:type="dcterms:W3CDTF">2024-09-15T21:50:44Z</dcterms:modified>
</cp:coreProperties>
</file>