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85A60-6C57-4A73-BE64-49461F93C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0553E9-ABCB-4119-AED5-DC2954F06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C14C5C-BB02-4A1E-835C-A37B21359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3CEC17-C898-44E8-9FB3-D097D6BEC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4ABC49-ECFD-4CCE-9C0E-9DB8911C1F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DE11F9-B32C-4211-A5D1-DBB8518055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FB96B9-FA43-4BFE-8A04-2E4A077D53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C3F4D-E7DD-4963-9FDD-112DC8751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6FC0B4-02B2-4817-96E7-A0F77FE68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B70D3-F395-499F-9C41-917998E51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668D5-C119-4759-A581-0D76E7BAB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34020223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微笑服务让顾客感到宾至如归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微笑服务在客户体验中的作用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微笑服务的实施与技巧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微笑服务在不同行业中的应用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微笑服务的挑战与解决方案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微笑服务的未来发展趋势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微笑服务概述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微笑服务的特点包括主动性、热情性、耐心性和周到性。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微笑服务是指服务人员以真诚的笑容和热情的态度为顾客提供服务的过程。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微笑服务能够让顾客感受到被关注和尊重，从而提升顾客满意度。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提升顾客满意度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增强品牌形象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促进销售增长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服务人员的微笑和热情态度能够传递品牌的友好形象，增强品牌认知度和好感度。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良好的顾客体验能够增加顾客的购买意愿和忠诚度，从而促进销售增长。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微笑服务的重要性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微笑是一种国际通用的语言，能够传递友好、亲切的情感，拉近服务人员与顾客之间的距离。</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750" r="17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传递友好情感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在服务过程中，有时会出现一些不愉快的情况，微笑服务能够缓解紧张气氛，减少冲突的发生。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缓解紧张气氛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微笑服务要求服务人员关注顾客需求，提供主动、热情、耐心和周到的服务，从而提升服务质量。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提升服务质量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微笑服务的意义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微笑服务在客户体验中的作用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微笑是表达友善和欢迎的有效方式，让顾客感到被重视和尊重。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传递友好态度</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在顾客遇到问题或不满时，微笑服务有助于缓解紧张气氛，使顾客更愿意表达需求和意见。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缓解紧张气氛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微笑服务能够提升顾客对服务质量的感知，使顾客感到更加满意和愉悦。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提升服务质量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提升客户满意度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458" b="11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促进沟通效果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微笑服务有助于促进服务员与顾客之间的沟通效果，使双方更加理解和信任彼此。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建立信任基础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微笑服务有助于建立顾客与服务员之间的信任基础，使顾客更愿意相信服务员提供的信息和建议。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传递诚信形象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微笑服务能够传递出企业的诚信形象，使顾客更加信任企业和品牌。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增强客户信任感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提升品牌形象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微笑服务能够提升企业在顾客心目中的品牌形象，使顾客更加愿意推荐和再次选择该品牌。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增强客户黏性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通过微笑服务，企业能够增强与顾客之间的情感联系，提高客户黏性，促进客户长期忠诚于该品牌。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促进口碑传播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满意的顾客更愿意分享他们的良好体验，微笑服务能够促进口碑传播，为企业带来更多潜在客户。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促进客户忠诚度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微笑服务的实施与技巧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专业知识培训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加强员工对产品和服务的了解，以便更准确地解答顾客疑问，提供专业建议。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应对投诉培训</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指导员工如何妥善处理顾客投诉，化解矛盾，维护品牌形象。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服务态度培养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教育员工树立“顾客至上”的服务理念，时刻保持友善、耐心的服务态度。</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服务人员培训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17" r="1741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接待流程简化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减少顾客等待时间，提高服务效率，让顾客感受到快捷便利的服务体验。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服务环境改善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营造舒适、整洁的服务环境，提供必要的便民设施，让顾客感受到家的温馨。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后续关怀跟进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对顾客进行回访，了解服务满意度，及时解决问题，提升顾客忠诚度。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服务流程优化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https://d.book118.com/525340202234011110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2024-09-16T02:20:07.889</cp:lastPrinted>
  <dcterms:created xsi:type="dcterms:W3CDTF">2024-09-15T18:20:07Z</dcterms:created>
  <dcterms:modified xsi:type="dcterms:W3CDTF">2024-09-15T18:20:09Z</dcterms:modified>
</cp:coreProperties>
</file>