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EE115-FF7F-446A-82C4-DC86098E0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5CF0C-9698-433A-AB0F-6E151812D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BE02D-5B56-4077-91C6-05404F4EE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3283F-CCAF-4044-84C4-34C574E8E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A073A9-F6F8-43B2-8C19-71B99C6B9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F2618-A1EF-41B7-BEFC-63A9268E2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F2470-CC1F-4270-BD39-58C633348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91A91-3665-4ADA-8125-752797721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A8B66-0C11-49D0-A963-15AF72AEA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AAEE3-7CB0-495A-BABA-8484C98E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1D0C9-9355-4645-96B7-FD9198BB3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4110130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组织部长工作述职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工作职责履行情况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自我评价与反思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听取意见与建议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绩效考核与激励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建立完善的绩效考核体系，实施激励措施，激发员工工作积极性和创造力。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根据业务发展需要，对组织架构进行了优化调整，提高了管理效率和团队协作能力。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积极开展人才引进工作，吸引了一批优秀人才加入组织；同时加强内部培训和职业发展规划，提升了员工整体素质。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在传统业务基础上，积极探索创新业务模式，拓展市场份额，取得显著业绩增长。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创新业务拓展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通过团队建设活动和员工关怀措施，增强了团队凝聚力和向心力，提高了整体执行力。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重视组织文化建设，通过多种形式推广组织价值观和理念，提升了组织形象和品牌影响力。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文化建设与推广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培训体系完善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现有培训体系还需进一步完善，以满足员工多样化的学习需求和提高培训效果。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沟通机制改进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加强内部沟通与协作，减少信息不畅和误解，提高工作效率和团队凝聚力。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流程优化空间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在内部管理流程方面仍存在一定程度的冗余和低效现象，需进一步优化和简化。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工作职责履行情况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根据业务发展需要，对组织架构进行优化调整，以提高组织效率和响应速度。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部门协同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加强部门之间的沟通与协作，打破部门壁垒，促进信息共享和资源整合。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岗位设置与职责明确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合理设置岗位，明确岗位职责和权限，确保各岗位之间的权责分明、分工合理。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组织架构调整与优化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负责招聘渠道的拓展、简历筛选、面试安排等工作，确保招聘到合适的人才。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组织员工培训和发展计划，提升员工的职业技能和综合素质，满足组织发展需求。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根据组织发展需要，制定招聘计划，明确招聘需求和招聘标准。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t="11263" b="11263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人员招聘与培训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绩效考核体系建立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制定合理的绩效考核指标和标准，建立科学的绩效考核体系。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绩效考核实施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负责组织实施绩效考核工作，确保考核过程的公正、公平和公开。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激励措施制定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根据绩效考核结果，制定相应的激励措施，激发员工的工作积极性和创造力。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绩效考核与激励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倡导积极向上的价值观，强化员工的归属感和使命感。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组织各类文化活动，增强员工之间的交流与沟通，营造良好的工作氛围。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传承和推广企业文化，确保企业文化在员工中的认同和践行。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文化传承与推广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https://d.book118.com/525341101302011100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2024-09-08T19:57:16.586</cp:lastPrinted>
  <dcterms:created xsi:type="dcterms:W3CDTF">2024-09-08T11:57:16Z</dcterms:created>
  <dcterms:modified xsi:type="dcterms:W3CDTF">2024-09-08T11:57:18Z</dcterms:modified>
</cp:coreProperties>
</file>