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CA7A12-4F8F-4D48-AF03-0CD62055F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E3A854-D577-40BD-86D3-2CD75E8C00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C989CB-D764-4782-99C2-1EA5A9ED2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DC51BE-97D3-42AE-A7E0-77EF4A769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B6DB11-2DAE-4E22-97BC-0645011A9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233BF9-07DF-4C5F-845D-A7FD179646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F4DA11-D2B4-43EE-B6DB-1A662C741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F60A6A-F864-41A9-9587-EF0EDCC01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579957-EB7D-4CDB-A2CD-C9A3507B87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DC8A06-CCB5-4581-BACD-897EF1FE6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19C683-7EDF-4081-BF51-166BC2B361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534222321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穴位埋线疗法治疗颈动脉狭窄的效果观察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颈动脉狭窄概述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穴位埋线疗法简介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穴位埋线疗法在颈动脉狭窄中应用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临床效果观察与数据分析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穴位埋线疗法优势与不足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颈动脉狭窄概述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定义与发病原因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颈动脉狭窄是指颈动脉内径因斑块沉积、血管壁增厚等原因导致管腔变窄，进而影响脑部血流供应的一种疾病。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主要包括动脉粥样硬化、颈动脉炎、肌纤维发育不良等。其中，动脉粥样硬化是最常见的病因，与高血压、高血脂、糖尿病等慢性病密切相关。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颈动脉狭窄患者可能出现头晕、头痛、耳鸣、视力模糊、肢体无力等症状。严重狭窄患者可出现TIA（短暂性脑缺血发作）或脑卒中。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颈动脉狭窄不仅影响患者生活质量，还可能导致脑部缺血、缺氧，进而引发脑梗死等严重并发症，威胁患者生命安全。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临床表现及危害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主要包括颈动脉超声、CTA（CT血管造影）、MRA（磁共振血管造影）等影像学检查。其中，颈动脉超声是首选的筛查方法，具有无创、便捷、经济等优点。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根据影像学检查结果，结合患者临床症状和体征，可对颈动脉狭窄进行诊断。一般来说，颈动脉狭窄程度分为轻度（&lt;50%）、中度（50%-69%）和重度（≥70%）。对于重度狭窄患者，需要采取积极的治疗措施。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诊断方法与标准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穴位埋线疗法简介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刺激穴位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调和阴阳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长效作用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穴位埋线疗法原理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穴位埋线能够调和阴阳平衡，改善机体内环境，从而缓解或消除疾病症状。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埋线在体内软化、分解、液化和吸收时，对穴位产生的生理、物理及化学刺激可长达20天或更长时间，从而弥补了针刺时间短、疗效难巩固等缺点。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通过埋线对穴位的持续刺激，达到调整脏腑功能、疏通经络气血的目的。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选择穴位→消毒→麻醉→埋线→包扎→术后护理。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操作流程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无菌操作，防止感染；根据不同部位，掌握埋线的深度；不要埋在皮肤表面上；埋线后局部出现酸、麻、胀、痛的感觉是正常的，是刺激穴位后针感得气的反应；体型偏瘦者或局部脂肪较薄的部位，埋线的深浅度要掌握好，尽量不要让患者感觉到疼痛；埋线后当天局部禁沾水，第二天可恢复正常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操作流程及注意事项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适应症与禁忌症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多用于三叉神经痛、痛风、风湿、类风湿、偏正头痛、颈肩腰腿疼痛、哮喘、胃肠病、遗尿、糖尿病、乳腺增生、卵巢囊肿、子宫脱垂、阳痿、癫痫、功能性子宫出血等疾病。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岁以下儿童禁用或慎用埋线；严重的心脏病患者不宜使用，如必要时不宜强刺激，埋入的羊肠线不宜长；精神紧张、过劳或过饥者禁用或慎用埋线，避免发生晕针；妇女有习惯性流产者应禁用；孕妇不宜在腰腹部及合谷、三阴交等穴埋线，妇女月经期慎用；不宜在皮肤破损处埋线，以免引起感染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禁忌症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穴位埋线疗法在颈动脉狭窄中应用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穴位选择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埋线材料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操作方法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治疗周期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治疗方案设计与实施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在选定穴位处进行局部消毒，使用埋线针将缝线埋入穴位内，利用缝线的持续刺激作用达到治疗效果。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选用符合国家标准、无菌、无致敏性的可吸收性外科缝线。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根据颈动脉狭窄的中医辨证，选取具有疏通经络、调和气血功效的穴位，如风池、天柱、大椎等。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根据患者病情和体质，制定个性化的治疗周期，一般每周治疗1-2次，连续治疗4-6周为一个疗程。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临床症状改善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颈动脉内径变化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血流动力学指标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生活质量评估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疗效评估指标选择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观察患者头晕、头痛、耳鸣等颈动脉狭窄相关症状的改善情况。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通过超声检查测量患者颈动脉内径，观察治疗前后颈动脉内径的变化情况。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检测患者血压、血脂、血糖等血流动力学指标，评估治疗效果。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采用生活质量量表对患者治疗前后的生活质量进行评估。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https://d.book118.com/525342223212011104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2024-09-14T09:42:13.550</cp:lastPrinted>
  <dcterms:created xsi:type="dcterms:W3CDTF">2024-09-14T01:42:13Z</dcterms:created>
  <dcterms:modified xsi:type="dcterms:W3CDTF">2024-09-14T01:42:15Z</dcterms:modified>
</cp:coreProperties>
</file>