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0C94E-2463-443D-8FD8-6FF4BCAA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6EFD8-6CEA-4E0E-BD25-9569E653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A0311-62EA-47E8-8DD4-14A0F97D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9F4D4-11B3-49E2-A11B-60B9BE5E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D6B48-9357-4542-ACC9-7E8FF838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53C90-84BF-4B5A-B5CF-48096D9F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9035B-29B9-4A13-B977-CB39A2EF4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7DBD8-769B-448E-B93F-F85C01FD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20B2A-2BF9-4000-B05A-FB09711F3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88A72-D13B-4E0E-A930-88D25AD8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E4C0E-7438-4C94-9295-CADEF67C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423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科技成果鉴定评审专家的沟通与表达能力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沟通与表达能力在科技成果鉴定中的重要性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表达能力在科技成果鉴定中的应用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提高沟通与表达能力的途径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沟通与表达能力在科技成果鉴定中的挑战与应对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沟通与表达能力在科技成果鉴定中的重要性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提升科技成果鉴定效率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明确表达评审要求和标准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专家能够清晰、准确地传达评审要求和标准，使项目团队能够快速理解并按照要求进行准备和展示，从而提高鉴定效率。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有效获取关键信息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通过良好的沟通技巧，专家能够从项目团队中快速获取关键信息，对项目成果进行全面、深入的了解，减少信息收集和整理的时间。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及时反馈和指导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专家在鉴定过程中及时给予项目团队反馈和指导，帮助团队发现问题、改进成果，加快鉴定进程。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通过积极、坦诚的沟通，专家和项目团队之间能够建立互信关系，增强彼此的合作意愿和动力。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建立互信关系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在鉴定过程中，专家和项目团队可能对某些问题存在不同观点。通过良好的表达能力，双方能够充分阐述各自的观点，并寻求共识，促进合作的顺利进行。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协调不同观点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专家和项目团队在沟通过程中可以相互分享知识和经验，共同提高专业素养和能力水平，为未来的合作打下坚实基础。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共享知识和经验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促进专家与项目团队之间的有效合作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准确传达鉴定意见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专家在鉴定过程中需要准确传达自己的鉴定意见和结论，避免模棱两可或含糊不清的表达，确保项目团队和其他相关方能够准确理解鉴定结果。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保持客观中立态度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专家在沟通和表达时应保持客观中立的态度，不受个人情感或偏见的影响，确保鉴定结果的公正性和客观性。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接受质疑和申诉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在鉴定结果公布后，专家需要接受来自项目团队或其他相关方的质疑和申诉，并通过良好的沟通和表达能力进行解释和说明，维护鉴定结果的准确性和公正性。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确保鉴定结果的准确性和公正性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在评审过程中，专家应积极倾听项目团队的陈述，全面了解项目背景、目标、方法和结果。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通过提问、澄清和确认等方式，确保对项目团队的需求和关注点有深入的理解。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注意观察项目团队成员的肢体语言、表情和语调等非言语信息，以更全面地理解他们的需求和关注点。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关注非言语信息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倾听与理解项目团队的需求和关注点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使用简洁、明确的语言表达鉴定意见和建议，避免使用模糊或含糊不清的措辞。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提供具体例子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为支持自己的观点和建议，可以提供具体的例子和数据，使项目团队更容易理解和接受。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确保在不同场合和时间点传达的鉴定意见和建议保持一致，避免出现混淆或误解。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清晰、准确地传达鉴定意见和建议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鼓励项目团队提出不同观点和建议，以促进更深入的讨论和交流。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认识到不同领域和项目团队可能有不同的观点和方法，尊重并理解这些差异。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在评审过程中保持客观公正的态度，不受个人偏见或利益的影响，对项目团队提供公正的评价和建议。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保持开放心态，尊重不同观点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表达能力在科技成果鉴定中的应用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评审专家需要能够清晰、准确地传达科技成果的鉴定结果，包括对成果的创新性、实用性、可靠性等方面的评价。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精确表达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在阐述鉴定结果和依据时，应避免冗长和复杂的表述，尽量做到言简意赅，让听众能够快速理解。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清晰、简洁地阐述鉴定结果和依据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评审专家需要熟练掌握科技领域的专业术语，确保在阐述鉴定结果和依据时能够准确使用相关术语，避免出现歧义或误解。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在表达过程中，应遵循科技领域的用语规范，使用标准的计量单位、符号等，确保表达的准确性和规范性。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使用专业术语，确保表达准确性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规范用语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专业术语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https://d.book118.com/525342332023011101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2024-09-09T09:23:56.067</cp:lastPrinted>
  <dcterms:created xsi:type="dcterms:W3CDTF">2024-09-09T01:23:56Z</dcterms:created>
  <dcterms:modified xsi:type="dcterms:W3CDTF">2024-09-09T01:23:58Z</dcterms:modified>
</cp:coreProperties>
</file>