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0E9B7-65F7-4BFB-94F3-07A1F9560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F8E71-6D65-417F-8163-6A281D5AE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00DED-D1AD-448F-8C44-FBD9E5C00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55E9A-AFC0-4AE2-8390-3E71D8C78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A3DA9F-DF03-4CAD-9241-8533617CF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818B8-6FDE-45CB-A595-92B21BA58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35A94B-D62A-4C2A-B39C-89D615E56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78176-FF42-45AA-994B-1E164F146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B7C2E-E561-4C08-9750-ECFB521FE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E2A8B-B4FF-4EBB-8FFA-BAD8B76F1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26A9F-20CD-491E-A8D0-17A38B1C5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432011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顾客消费心理课件培训课件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顾客消费心理概述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顾客购买决策过程分析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顾客群体心理特征剖析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商品陈列与展示技巧探讨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价格策略与顾客心理关系解读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服务质量提升与顾客满意度提高途径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顾客消费心理概述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顾客消费心理是指顾客在消费过程中的心理活动、心理特征和心理规律，包括需求、动机、态度、感知、学习、决策等方面。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了解顾客消费心理对于企业制定营销策略、提高产品销量、提升品牌形象具有重要意义。同时，也有助于顾客更好地选择商品和服务，提高消费满意度。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研究消费者对于商品或服务的需求类型、需求层次和需求变化。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消费者感知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研究消费者对商品或服务的知觉过程，包括注意、记忆、思维等心理活动。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消费者动机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探究消费者购买商品或服务的内在驱动力，如生理需求、心理需求、社会需求等。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探讨消费者在购买和使用商品或服务过程中的学习行为和学习效果。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消费者态度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分析消费者对商品或服务的评价、情感倾向和行为意向。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消费者决策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分析消费者在购买商品或服务时的决策过程，包括问题识别、信息搜索、方案评价、购买决策和购后行为等。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顾客消费心理研究对象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消费情境因素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购买场景中的物理环境、社会环境以及时间压力等因素会对顾客的消费心理产生影响。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市场营销因素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企业的营销策略如产品策略、价格策略、促销策略等会对顾客的消费心理产生引导作用。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顾客的个性心理特征如需要、动机、兴趣等直接影响其购买行为。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社会文化因素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社会文化环境对顾客消费心理具有重要影响，包括文化传统、价值观念、社会习俗等。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个人特征如年龄、性别、职业、收入等也会对顾客消费心理产生影响。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影响因素及形成过程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顾客购买决策过程分析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050" r="2405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92" r="306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顾客在购买前会先识别自己的需求，包括物质需求和精神需求。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顾客会针对自己的需求，认知存在的问题或挑战，进而产生购买动机。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问题认知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需求识别与问题认知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64" b="126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顾客会通过多种渠道收集产品信息，如广告、社交媒体、朋友推荐等。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顾客会根据收集到的信息，对产品进行评估和比较，选择最符合自己需求和预算的产品。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信息收集与评估选择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顾客在评估选择后，会做出购买决策，包括选择购买的产品、购买时间和购买地点等。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顾客会根据购买决策，实施购买行为，包括支付货款、取货或等待送货等。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购买实施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购买决策及实施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24" r="237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购后评价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顾客在购买后会对产品进行评价，包括产品质量、性能、价格等方面的评价。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顾客会根据购后评价，对产品或品牌产生积极或消极的行为反馈，如再次购买、推荐给他人或投诉等。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购后评价与行为反馈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顾客群体心理特征剖析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027" b="1402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66" r="186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不同年龄段心理特征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好奇心强，注重感官体验，易受外界影响，购买决策多依赖于父母。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追求个性与时尚，注重品牌与形象，容易受到同龄人和网络影响。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注重实用性和性价比，对品质和服务有较高要求，购买决策相对理性。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追求舒适与便捷，注重口碑和信誉，对新产品接受度相对较低。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儿童心理特征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青少年心理特征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中年人心理特征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老年人心理特征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性别差异在消费中体现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男性消费心理特征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注重产品性能与实用性，购买过程相对简单直接，对价格敏感度较低。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女性消费心理特征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注重产品外观与细节，善于比较和挑选，对价格和服务较为敏感。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https://d.book118.com/525343201120011042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2024-09-03T10:58:47.435</cp:lastPrinted>
  <dcterms:created xsi:type="dcterms:W3CDTF">2024-09-03T02:58:47Z</dcterms:created>
  <dcterms:modified xsi:type="dcterms:W3CDTF">2024-09-03T02:58:49Z</dcterms:modified>
</cp:coreProperties>
</file>