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AE6CD7-2547-41F4-B490-8D670D094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770A0-219E-45E4-B7CB-4A17A40D0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B645A-5161-4248-A3DE-6431912F4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46196-0DCC-41E4-B1A6-D62FCB67A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52E44-6E35-471A-9566-22B8EA123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26925F-F10B-481B-A153-1BB41DEB9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98D713-E4A7-4657-BA79-440F96BE0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DB532-D8C8-420C-BC62-0710D465A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55E99-9F7E-4CD0-805C-2692AA227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C8702-1B6E-4E71-AF65-88C6DB813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B285F8-A6B1-420A-ADCA-446E7D9D7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432112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5550" cy="20764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胰十二指肠切除手术麻醉期间的</a:t>
            </a:r>
          </a:p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容量管理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08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容量管理概述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术前容量评估与准备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术中容量监测与调整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术后容量恢复与管理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特殊情况下的容量管理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容量管理概述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0" b="277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容量管理定义与重要性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容量管理是指在围术期通过优化和调整患者体液容量，以达到改善组织灌注、维护器官功能和减少并发症的目的。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在胰十二指肠切除手术中，由于手术时间长、创伤大，加上患者术前可能存在的营养不良和水电解质失衡，使得容量管理尤为重要。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麻醉药物会影响患者的循环系统和自主神经调节，导致血管扩张、心率增快等变化，因此需要更加精细地控制体液容量。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胰十二指肠切除手术期间，患者处于应激状态，机体对容量的需求增加，但同时也要避免过度输液导致的组织水肿和器官功能损害。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麻醉期间容量管理特点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术中可能出现大量失血、失液，需要及时补充血容量以维持血流动力学稳定。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患者术后恢复时间较长，需要关注长期容量管理和营养支持。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胰十二指肠切除手术涉及多个重要脏器的切除和重建，手术复杂、时间长，对麻醉和容量管理要求较高。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胰十二指肠切除手术特点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术前容量评估与准备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详细了解患者现病史、既往史、手术史及用药史，特别注意有无心血管疾病、肝肾功能不全等影响容量的疾病。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评估患者的营养状况、皮肤黏膜色泽、颈静脉充盈程度、心肺听诊等，初步判断患者的容量状态。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通过血常规、电解质、肝肾功能等检查结果，了解患者的内环境及器官功能状况，为容量管理提供依据。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患者术前状况评估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根据患者的具体情况选择合适的晶体液（如生理盐水、乳酸林格液等）和胶体液（如羟乙基淀粉、白蛋白等），以维持正常的血容量和渗透压。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晶体液与胶体液的选择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对于术前存在贫血或凝血功能异常的患者，可给予输血或相应的血液制品，以改善患者的氧合功能和凝血状态。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输血与血液制品的应用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根据患者的体重、年龄、手术类型等因素，制定个体化的补液方案，确保患者在手术过程中保持稳定的血流动力学状态。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个体化补液方案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术前容量补充策略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麻醉前用药与容量关系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麻醉前用药选择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选用对循环影响较小的麻醉前用药，如咪达唑仑、芬太尼等，以减少对容量的干扰。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药物对容量的影响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了解各种麻醉药物对容量的影响，如血管扩张剂可能导致血容量相对不足，而血管收缩剂则可能加重心脏负担。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麻醉前容量调整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在麻醉前通过补充晶体液或胶体液等方式，对患者的容量状态进行调整，以确保患者在麻醉期间保持稳定的血流动力学状态。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术中容量监测与调整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利用超声、生物电阻抗等技术，无创地监测血流动力学参数，如心输出量、外周血管阻力等。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有创监测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通过动脉置管、中心静脉置管等方式，实时监测血压、心率、中心静脉压等指标，以评估血流动力学状态。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结合有创和无创监测方法，以获得更全面、准确的血流动力学信息。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3667" b="13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血流动力学监测方法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通过被动抬腿动作，观察心率、血压等变化，以评估容量反应性。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被动抬腿试验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脉压变异率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超声心动图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脉压变异率是指脉压在一定时间内的波动程度，可反映容量反应性和心脏功能状态。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利用超声心动图评估心脏收缩和舒张功能，以及心腔大小、室壁运动等指标，从而判断容量状态。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容量反应性评估指标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https://d.book118.com/525343211203011110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2024-09-15T20:28:32.072</cp:lastPrinted>
  <dcterms:created xsi:type="dcterms:W3CDTF">2024-09-15T12:28:32Z</dcterms:created>
  <dcterms:modified xsi:type="dcterms:W3CDTF">2024-09-15T12:28:34Z</dcterms:modified>
</cp:coreProperties>
</file>