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C831812-6211-4306-8B12-B07E205454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197491-8453-4C30-8017-A84F9C159F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3ECB24F-D87A-4471-96C8-20C29EBB4B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B5B08F8-AC56-4093-B27F-EAFD4683CC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319E39B-62D1-41FE-965D-59779A17561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BE599F6-A965-46A0-992D-09AA90A5D7F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61F4EAE-B470-4889-9DB5-3BF5654074F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0F7367-A42E-4D62-9C21-CAE7C90EC8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569929-9C6F-4AF6-8F91-C60AEE725A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E14907-CB48-4CDB-9F6E-B190CA7C85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2257DE-0C9E-46AC-AD81-90D55CFA57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534322122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建设工程基本法律知识培训</a:t>
            </a:r>
          </a:p>
        </p:txBody>
      </p:sp>
      <p:sp>
        <p:nvSpPr>
          <p:cNvPr id="3" name="TextBox 3"/>
          <p:cNvSpPr txBox="1"/>
          <p:nvPr/>
        </p:nvSpPr>
        <p:spPr>
          <a:xfrm>
            <a:off x="2084071" y="4751645"/>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汇报人：AA</a:t>
            </a:r>
          </a:p>
        </p:txBody>
      </p:sp>
      <p:sp>
        <p:nvSpPr>
          <p:cNvPr id="4" name="TextBox 4"/>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建设工程法律体系概述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建设工程招标投标法律制度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建设工程合同法律制度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建设工程安全生产管理法律制度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建设工程税收法律制度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建设工程知识产权保护法律制度</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建设工程法律体系概述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宪法</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国家的根本大法，具有最高的法律效力，其他一切法律、行政法规、地方性法规、规章等都不得同宪法相抵触。</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全国人民代表大会及其常务委员会制定的规范性文件，包括基本法律和一般法律。</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国务院根据宪法和法律制定的规范性文件，其效力仅次于宪法和法律。</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省、自治区、直辖市以及设区的市的人民代表大会及其常务委员会根据本行政区域的具体情况和实际需要，在法定权限内制定的规范性文件。</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国务院各部委、具有行政管理职能的直属机构以及省、自治区、直辖市和设区的市的人民政府根据法律、行政法规、地方性法规等制定的规范性文件。</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法律</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地方性法规</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规章</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行政法规</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法律体系构成及层次</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281" r="2328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建筑法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调整建筑活动的法律规范的总称，主要规范建筑许可、建筑工程发包与承包、建筑工程监理、建筑税收、建筑合同、建筑安全生产管理、建筑工程质量管理等方面的内容。</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招标投标法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规范招标投标活动的法律规范的总称，主要规范招标投标的范围、招标投标程序、招标投标活动的监督等内容。</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合同法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调整平等主体之间的交易关系的法律规范的总称，主要规范合同的订立、合同的效力、合同的履行、合同的变更和转让、合同的终止、违约责任等内容。</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建设工程相关法律法规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合同变更和解除</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在建设工程合同履行过程中，由于各种原因可能会导致合同变更或解除。此时应当注意变更或解除的条件、程序以及相关的法律后果等问题。</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合同类型</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根据不同的标准，建设工程合同可以分为不同的类型，如施工合同、勘察合同、设计合同等。</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合同订立</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建设工程合同的订立应当遵循平等自愿、协商一致、诚实信用的原则，同时应当符合法律、行政法规的规定。</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合同履行</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建设工程合同的履行应当遵循全面履行、协作履行、经济合理等原则，同时应当注意履行过程中的抗辩权、代位权等法律问题。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建设工程合同制度</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建设工程招标投标法律制度</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94" r="2509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公开、公平、公正和诚实信用原则</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招标投标活动应当遵循公开、公平、公正和诚实信用的原则，确保所有潜在投标人都能够平等参与竞争。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招标、投标、开标、评标和中标程序</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招标投标活动应当按照法定程序进行，包括招标、投标、开标、评标和中标等环节，确保活动的合法性和规范性。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招标投标法基本原则和程序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73" r="127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招标文件应当包括招标公告、投标人须知、评标办法、合同条款及格式、工程量清单等主要内容，确保投标人能够全面了解招标要求和条件。</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招标人应当对招标文件进行认真审查，确保其合法、合规和完整性，避免出现歧义或漏洞。</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招标文件编制与审查要点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招标文件审查</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招标文件内容</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6667" b="16667"/>
          <a:stretch>
            <a:fillRect/>
          </a:stretch>
        </p:blipFill>
        <p:spPr>
          <a:xfrm>
            <a:off x="939482" y="1415327"/>
            <a:ext cx="4843295" cy="4843296"/>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投标人应当根据招标文件要求和自身实力，制定合理的投标策略，包括报价策略、技术方案、项目管理方案等，以提高中标概率。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投标策略</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投标人应当注意投标文件的编制和递交，避免出现低级错误或遗漏；同时，应当注重与招标人的沟通和交流，积极展示自身优势和实力。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投标技巧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投标策略与技巧分析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建设工程合同法律制度</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建设工程勘察、设计合同</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勘察合同是指根据建设工程的要求，查明、分析、评价建设场地的地质地理环境特征和岩土工程条件，编制建设工程勘察文件的协议；设计合同是指建设单位与设计单位就完成商定的建设工程设计任务所签订的协议。</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建设工程施工合同</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施工合同是指建设单位与施工单位为完成商定的建设工程施工任务，明确双方权利和义务而签订的协议。</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建设工程委托监理合同</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委托监理合同是指建设单位与监理单位就委托监理单位对建设工程实施监理所签订的协议。</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合同类型及特点分析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合同履行过程中风险防范措施</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加强合同管理</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建立健全的合同管理制度，明确合同管理流程，规范合同管理行为，确保合同的顺利履行。</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强化风险意识</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加强风险教育，提高全员风险意识，注重风险信息的收集、分析和报告，及时发现和应对合同履行过程中的风险。</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完善风险防范机制</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建立健全风险防范机制，包括风险识别、评估、预警和应对等环节，形成完整的风险防范体系。</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https://d.book118.com/525343221221011101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2024-09-10T03:15:20.626</cp:lastPrinted>
  <dcterms:created xsi:type="dcterms:W3CDTF">2024-09-09T19:15:20Z</dcterms:created>
  <dcterms:modified xsi:type="dcterms:W3CDTF">2024-09-09T19:15:22Z</dcterms:modified>
</cp:coreProperties>
</file>