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2F652-EF45-4DAF-873A-4818DB4E7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61640-0C23-43A1-8D56-BFAAC971F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EAE7F-53A3-41D8-890E-6A15FB574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D34BA7-3553-4042-BB47-C9E49FD53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D5F049-8050-46C3-A369-C86FB06C1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45F7AF-D631-40C2-93B5-373A9ED68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6683D7-096E-47ED-AB59-27C90E44D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4EFB0-963D-4D25-9609-F09738DDE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0709D-83B1-42B4-9A14-A80087123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7F8C2-A247-4392-B9E3-6C980294A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038E92-DC79-4E4E-B28B-C22E36120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00003222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护理床边查体课件图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护理床边查体的内容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护理床边查体的实施方法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通过护理床边查体课件图，提高护士对患者的评估和护理能力，确保患者得到专业、全面的护理服务。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随着医疗技术的不断发展，护理服务的需求也在不断增长，对护士的专业技能和知识水平提出了更高的要求。为了更好地满足患者的需求，提高护士的护理能力成为迫切需要解决的问题。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护理床边查体课件图是一种以图片形式展示患者病情、护理要点和注意事项的教材或参考资料，旨在帮助护士更好地了解患者情况，提高护理效果。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护理床边查体是护士对患者进行全面评估和检查的过程，包括观察患者的病情、询问病史、进行必要的体格检查等。通过床边查体，护士可以全面了解患者的病情和护理需求，为制定个性化的护理计划提供依据。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护理床边查体的重要性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准确评估患者情况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通过床边查体，护士能够直接观察患者的病情变化和自理能力，从而更准确地评估患者的实际情况，为制定个性化的护理计划提供依据。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及时发现异常情况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床边查体有助于及时发现患者的异常体征和症状，如呼吸困难、疼痛等，以便及时采取相应的处理措施，避免病情恶化。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促进医护沟通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床边查体为医护人员提供了一个交流的平台，有助于促进医护之间的沟通与合作，提高护理工作的协调性和效率。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通过床边查体，护士能够及时发现患者的潜在并发症风险，如压疮、肺部感染等，采取相应的预防措施，降低并发症的发生率。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床边查体有助于及时发现患者的安全隐患，如不稳定的病床、不安全的输液架等，及时采取措施消除隐患，确保患者的安全。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692" r="156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542" r="4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通过床边查体，护士能够更好地了解患者的需求和问题，及时解决患者的困扰，提高患者对护理工作的满意度。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增强判断能力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通过床边查体的实践，护士能够逐渐积累经验，提高对病情变化的判断能力，为患者提供更加准确的护理服务。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提高观察能力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床边查体要求护士具备敏锐的观察力，能够发现患者的细微变化和异常体征，从而不断提高观察能力。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促进学习与进步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床边查体要求护士不断学习和更新知识，了解最新的护理理念和技术，从而促进自身的专业成长和进步。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42" r="1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25" b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提升护士专业素养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护理床边查体的内容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021" r="3402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患者基本信息核实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核实患者的医疗记录和病历，了解患者的基本病情和诊疗过程。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患者姓名、年龄、性别、身份证号、联系方式等基本信息确认，确保查体的对象正确。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患者身体状况评估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观察患者的生命体征，如体温、脉搏、呼吸、血压等，评估患者的身体状况。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检查患者的皮肤、淋巴结、骨骼、肌肉等，评估患者的身体状况及病情变化。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https://d.book118.com/526000032222010034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2024-09-04T07:57:47.725</cp:lastPrinted>
  <dcterms:created xsi:type="dcterms:W3CDTF">2024-09-03T23:57:47Z</dcterms:created>
  <dcterms:modified xsi:type="dcterms:W3CDTF">2024-09-03T23:57:49Z</dcterms:modified>
</cp:coreProperties>
</file>