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1EC949-AD5D-471D-8AB0-2A2FD165C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B722C2-F520-4FE9-B063-F202CFE8C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866131-83B2-4F2F-8404-B9A8FD40B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CC1F6C-2E83-41A7-9D8B-CD591C80E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6B5C66-9F55-456F-BC5E-BC2C9388D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E6EB52-3621-40F5-9906-80E18E855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D8A698-4972-42F4-BD88-CEACF0BE7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518E75-2ADB-4061-837F-896E853EC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5520E0-2164-4A3C-8E36-E83B3E3D8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777944-921A-4248-99EF-FD9F27213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1F4B36-8020-4A02-915F-CE7F4E2D5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001241004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设备维护记录与故障报告撰写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2024-01-26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设备维护记录概述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设备故障报告概述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设备维护记录与故障报告的关联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设备维护记录与故障报告的撰写技巧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设备维护记录与故障报告的应用实例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设备维护记录与故障报告的管理与改进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设备维护记录概述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跟踪设备状态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通过记录设备的维护情况，可以实时了解设备的运行状态，及时发现潜在问题。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评估维护效果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通过对维护记录的统计分析，可以评估维护工作的效果，为改进维护策略提供依据。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提高设备可靠性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定期、规范的维护可以减少设备故障，提高设备的稳定性和可靠性。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维护记录的目的和意义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维护记录的范围和对象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涵盖所有需要进行维护的设备，包括生产设备、辅助设备、办公设备等。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对象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包括设备的基本信息、维护计划、维护实施情况、维护结果评估等。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维护结果评估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对维护后的设备性能进行评估，记录存在的问题和改进措施。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维护实施情况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记录每次维护的具体操作、更换的零部件、使用的工具等。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维护计划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包括维护周期、维护项目、维护标准等。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根据维护的性质和周期，可分为日常维护记录、定期维护记录、特殊维护记录等。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设备基本信息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包括设备名称、型号、规格、生产厂家等。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维护记录的分类和内容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设备故障报告概述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28" t="47900" r="43371"/>
          <a:stretch>
            <a:fillRect/>
          </a:stretch>
        </p:blipFill>
        <p:spPr>
          <a:xfrm>
            <a:off x="253270" y="3125078"/>
            <a:ext cx="5790019" cy="2808769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863559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959809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104591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200694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4278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及时发现和记录设备故障，确保设备正常运行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759201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分析故障原因，为维修和预防措施提供依据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3885702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提高设备维护效率，降低维修成本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4981821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保障生产安全，减少事故发生的可能性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故障报告的目的和意义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适用于所有生产设备、辅助设备及相关设施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设备操作人员、维修人员、设备管理人员及其他相关人员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对象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故障报告的范围和对象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85294" y="1548543"/>
            <a:ext cx="3728630" cy="4162004"/>
          </a:xfrm>
          <a:prstGeom prst="roundRect">
            <a:avLst>
              <a:gd name="adj" fmla="val 6064"/>
            </a:avLst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54377" y="1410097"/>
            <a:ext cx="4438895" cy="4438895"/>
          </a:xfrm>
          <a:prstGeom prst="ellipse">
            <a:avLst/>
          </a:prstGeom>
          <a:noFill/>
          <a:ln w="76200">
            <a:solidFill>
              <a:schemeClr val="accent1">
                <a:alpha val="2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068173" y="2224607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5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26728" y="2547282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011408" y="3167128"/>
            <a:ext cx="924834" cy="92483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故障报告的分类和内容</a:t>
              </a:r>
            </a:p>
          </p:txBody>
        </p:sp>
      </p:grpSp>
      <p:sp>
        <p:nvSpPr>
          <p:cNvPr id="29" name="AutoShape 29"/>
          <p:cNvSpPr/>
          <p:nvPr/>
        </p:nvSpPr>
        <p:spPr>
          <a:xfrm>
            <a:off x="10948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9675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021165" y="541488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1365333" y="2365115"/>
            <a:ext cx="364336" cy="36433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5238033" y="2344636"/>
            <a:ext cx="364336" cy="34814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291657" y="5684996"/>
            <a:ext cx="364336" cy="36433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5858880" y="3629545"/>
            <a:ext cx="750753" cy="0"/>
          </a:xfrm>
          <a:prstGeom prst="line">
            <a:avLst/>
          </a:prstGeom>
          <a:ln w="57150">
            <a:solidFill>
              <a:schemeClr val="accent1"/>
            </a:solidFill>
            <a:prstDash val="sys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2107399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203649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48431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188662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003041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故障设备的基本信息：设备名称、型号、编号、生产厂家等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129542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故障发生的时间、地点及现象描述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故障报告的分类和内容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对故障进行初步分析，确定可能的原因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在维修前采取的临时措施，确保生产安全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提出详细的维修计划和方案，包括所需材料、工具、人员等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故障原因分析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临时处理措施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维修计划和方案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故障报告的分类和内容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维修记录和结果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记录维修过程中的重要信息和最终结果，包括更换的零部件、调试参数等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预防措施和建议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针对故障原因提出预防措施和改进建议，避免类似故障再次发生。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故障报告的分类和内容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设备维护记录与故障报告的关联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https://d.book118.com/526001241004010044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2024-09-12T04:25:11.705</cp:lastPrinted>
  <dcterms:created xsi:type="dcterms:W3CDTF">2024-09-11T20:25:11Z</dcterms:created>
  <dcterms:modified xsi:type="dcterms:W3CDTF">2024-09-11T20:25:13Z</dcterms:modified>
</cp:coreProperties>
</file>