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87FBF-E721-47F4-B065-93ADFAB41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FAB18-D6F5-4E11-BBA4-4A0200C2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312AA-A9F1-446E-929A-408F895D3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9F137-7905-492A-9F96-F07133AF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E8683-42E4-43D3-A2AE-CD0AA5114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BB8B4-3BA5-486D-8CE8-B6A99334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46BF8-4412-4EE3-A45E-3711C31D2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40BF8-5A60-4B14-8B8F-C3F3647E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97200-F270-49F1-BC1C-E0C87F8A3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4631-6FA6-4633-B12B-DA559509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C92B-06E4-4083-BD43-94C76661D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96" r:id="rId2"/>
    <p:sldLayoutId id="2147487697" r:id="rId3"/>
    <p:sldLayoutId id="2147487698" r:id="rId4"/>
    <p:sldLayoutId id="2147487699" r:id="rId5"/>
    <p:sldLayoutId id="2147487700" r:id="rId6"/>
    <p:sldLayoutId id="2147487701" r:id="rId7"/>
    <p:sldLayoutId id="2147487702" r:id="rId8"/>
    <p:sldLayoutId id="2147487703" r:id="rId9"/>
    <p:sldLayoutId id="2147487704" r:id="rId10"/>
    <p:sldLayoutId id="21474877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0313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非言语行为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非言语行为的定义和分类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非言语行为在交流中的作用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非言语行为的文化差异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非言语行为在人际交往中的实际应用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常见非言语行为的表现形式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非言语行为的识别和运用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非言语行为的定义和分类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</a:t>
            </a:r>
            <a:endParaRPr lang="zh-CN" altLang="en-US"/>
          </a:p>
        </p:txBody>
      </p:sp>
      <p:sp>
        <p:nvSpPr>
          <p:cNvPr id="104889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非言语行为包括身体语言、面部表情、手势、眼神交流等形式。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非言语行为是指通过身体动作、面部表情、语音语调等方式来表达情感、意图和态度的一种行为方式。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非言语行为不受语言限制，能够更直观地传达信息，有时甚至比言语更加真实。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非言语行为在人际交往中扮演着重要的角色，能够影响他人对自己的印象和态度。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身体语言：包括姿势、动作和面部表情等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副语言：包括语调、语速和重音等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空间语言：包括个人空间、座位安排和环境布局等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视觉语言：包括符号、标志和图像等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非言语行为在交流中的作用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补充和强化言语信息</a:t>
            </a:r>
            <a:endParaRPr lang="zh-CN" altLang="en-US"/>
          </a:p>
        </p:txBody>
      </p:sp>
      <p:sp>
        <p:nvSpPr>
          <p:cNvPr id="1049048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非言语行为可以强调言语信息的重点，突出表达者的意图和态度。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非言语行为可以提供言语信息之外的额外信息，使表达更加完整和准确。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非言语行为可以通过肢体语言、面部表情等手段，增强表达的感染力和情感色彩。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非言语行为可以弥补言语表达的不足，使表达更加生动、形象和具体。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表达情感和态度</a:t>
            </a:r>
            <a:endParaRPr lang="zh-CN" altLang="en-US"/>
          </a:p>
        </p:txBody>
      </p:sp>
      <p:sp>
        <p:nvSpPr>
          <p:cNvPr id="104910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非言语行为能够表达出言语无法传达的情感和态度。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在交流中，非言语行为可以补充和强化言语信息，使其更加完整和准确。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某些非言语行为，如微笑、眼神接触和姿势，能够传达出自信、友好和开放的态度。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非言语行为也能够揭示出隐藏的情感和态度，例如通过观察微表情、肢体语言和语调的变化。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建立和维持关系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非言语行为能够提供更丰富的信息，帮助人们更好地理解彼此。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非言语行为可以弥补言语表达的不足，使信息传递更加准确。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通过观察非言语行为，可以更好地了解一个人的情感和态度，从而更好地建立和维护关系。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适当的非言语行为可以增强沟通效果，使交流更加顺畅。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常见非言语行为的表现形式</a:t>
            </a:r>
            <a:endParaRPr lang="zh-CN" altLang="en-US"/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面部表情</a:t>
            </a:r>
            <a:endParaRPr lang="zh-CN" altLang="en-US"/>
          </a:p>
        </p:txBody>
      </p:sp>
      <p:sp>
        <p:nvSpPr>
          <p:cNvPr id="10492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0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常见表现：微笑、哭泣、愤怒、惊讶、恐惧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作用：表达情感、传递信息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2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与言语的配合：增强言语表达的效果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文化差异：不同文化背景下，面部表情的含义可能有所不同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肢体动作</a:t>
            </a:r>
            <a:endParaRPr lang="zh-CN" altLang="en-US"/>
          </a:p>
        </p:txBody>
      </p:sp>
      <p:sp>
        <p:nvSpPr>
          <p:cNvPr id="104933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肢体语言：通过身体姿势、手势、面部表情等传达信息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身体接触：如握手、拥抱等，可以表达亲近、友好或亲密的关系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身体方向：面对或背对某人可以传达不同的情感和态度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坐姿和站姿：不同的姿势可以反映一个人的性格、情绪和态度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声音特征</a:t>
            </a:r>
            <a:endParaRPr lang="zh-CN" altLang="en-US"/>
          </a:p>
        </p:txBody>
      </p:sp>
      <p:sp>
        <p:nvSpPr>
          <p:cNvPr id="10493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音调：高音调表示惊讶、兴奋，低音调表示悲伤、沮丧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语速：快速表示急躁、紧张，慢速表示沉着、自信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音质：沙哑表示疲惫、痛苦，清脆表示愉悦、兴奋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音量：大声表示强调、激动，小声表示害羞、不安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https://d.book118.com/526003132030010040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Office Theme</vt:lpstr>
      <vt:lpstr>非言语行为</vt:lpstr>
      <vt:lpstr>目录</vt:lpstr>
      <vt:lpstr>非言语行为的定义和分类</vt:lpstr>
      <vt:lpstr>定义</vt:lpstr>
      <vt:lpstr>分类</vt:lpstr>
      <vt:lpstr>非言语行为在交流中的作用</vt:lpstr>
      <vt:lpstr>补充和强化言语信息</vt:lpstr>
      <vt:lpstr>表达情感和态度</vt:lpstr>
      <vt:lpstr>建立和维持关系</vt:lpstr>
      <vt:lpstr>常见非言语行为的表现形式</vt:lpstr>
      <vt:lpstr>面部表情</vt:lpstr>
      <vt:lpstr>肢体动作</vt:lpstr>
      <vt:lpstr>声音特征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2024-09-06T08:19:36.029</cp:lastPrinted>
  <dcterms:created xsi:type="dcterms:W3CDTF">2024-09-06T00:19:36Z</dcterms:created>
  <dcterms:modified xsi:type="dcterms:W3CDTF">2024-09-06T00:19:38Z</dcterms:modified>
</cp:coreProperties>
</file>