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919E9-BDB9-4174-BC88-4800B669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45AAC-9A5C-4A80-AB97-8B3AE461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18742-3CC4-40BD-A4B4-2AAF93BFE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D16DD-8A75-4977-8797-A49A30797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6D331-BDE4-4248-B947-EBA85014F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18AD0-8F05-4279-AF28-48EE4A73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D0066-492E-4BAB-8DE9-B9198FA4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60160-F490-4428-802A-C54467C25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A1928-0598-4F33-AFA3-1A6B67D35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4B44D-34A6-4064-906C-E09211B9A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19E25-BE1C-4D3D-854E-53340844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0422103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健康知识专题讲座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营养学基础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营养学是一门研究食物与人体健康关系的科学，它涉及到食物中的营养成分、人体对营养的需求以及如何合理地摄取和利用这些营养。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营养素种类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人体所需的营养素包括碳水化合物、脂肪、蛋白质、维生素、矿物质、水和膳食纤维等，每种营养素都有其独特的生理功能。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营养学的重要性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合理的营养摄入对于维持人体正常生理功能、预防疾病和维护健康至关重要。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平衡膳食是指摄取各种食物种类丰富、数量适宜，以提供足够的营养，满足人体正常生理功能的需要。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平衡膳食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合理控制每天摄入的总热量，避免热量过剩导致肥胖和相关慢性疾病的发生。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适量的运动有助于提高新陈代谢，促进营养素的吸收和利用，同时也有助于控制体重。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健康饮食习惯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选择新鲜、多样化的食物，避免过度加工和含糖、含盐量高的食品。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食物与慢性疾病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食物与心理健康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合理饮食可以预防和控制如心血管疾病、糖尿病和癌症等慢性疾病的发生。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食物中的一些营养成分对心理健康有积极的影响，如维生素B群和镁等。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食物与健康的关系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运动与健康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增强骨骼健康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运动对健康的影响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运动能够增强免疫系统的功能，减少感染和疾病的风险。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运动有助于消耗热量，控制体重，预防肥胖和相关慢性疾病。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运动能够释放压力，提高情绪，缓解焦虑和抑郁等心理问题。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运动能够增加骨密度，预防骨质疏松和骨折等骨骼问题。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各类运动方式推荐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如快走、慢跑、游泳、骑自行车等，有助于提高心肺功能和耐力。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如举重、俯卧撑、仰卧起坐等，能够增强肌肉力量和骨骼密度。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如瑜伽、普拉提等，有助于提高关节灵活性和身体柔韧性。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如太极拳、舞蹈等，能够提高身体平衡能力和协调性。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定期进行有氧运动，如快走、慢跑、游泳等，能够降低血压和胆固醇水平，预防心血管疾病。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运动能够提高胰岛素敏感性，控制血糖水平，预防糖尿病。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运动能够调节内分泌和免疫系统，降低癌症风险。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运动能够促进身体分泌多巴胺等神经递质，缓解抑郁症状，预防抑郁症。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运动与疾病的预防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https://d.book118.com/526004221031010034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2024-09-03T04:08:58.526</cp:lastPrinted>
  <dcterms:created xsi:type="dcterms:W3CDTF">2024-09-02T20:08:58Z</dcterms:created>
  <dcterms:modified xsi:type="dcterms:W3CDTF">2024-09-02T20:09:00Z</dcterms:modified>
</cp:coreProperties>
</file>