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3DACC3-6899-4BF7-A05A-DD1809EF71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908CA7-08F5-4C60-931A-A291635DC8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1D63D5-D82A-4233-883E-D07F80B99D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2BFA8B-DA1F-443F-A789-1597BAE14F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1CC759-388B-4486-9A32-B46DDFB90C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485DB8-8FA5-486F-A9F8-9A67507B21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A9D3C1-188F-4AF3-BEE4-5DBF95718D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F0A250-962D-4F67-AE95-2AC2AE9CD1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9CD3F3-BA3F-43F4-8888-5ACA6A7206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255663-D585-43D2-B59E-AA5625560D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7EA065-B598-4722-A3F1-5B2601F33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00513412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危化品运输安全的环保监测与资源管理技术</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危化品运输安全概述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环保监测技术在危化品运输中应用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资源管理技术在危化品运输中应用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环保监测与资源管理技术融合创新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实践案例分享及效果评估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危化品运输安全概述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危化品，即危险化学品，是指具有易燃、易爆、有毒、有害和放射性等特性，在运输、储存、使用或处置过程中，可能对人体健康、财产或环境造成危害的化学品。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根据危险特性，危化品可分为爆炸品、压缩气体和液化气体、易燃液体、易燃固体、自燃物品和遇湿易燃物品、氧化剂和有机过氧化物、有毒品和腐蚀品等。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交通事故风险</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包装破损风险</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人为操作风险</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自然环境风险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运输过程中存在的风险</a:t>
              </a:r>
            </a:p>
          </p:txBody>
        </p:sp>
      </p:grpSp>
      <p:pic>
        <p:nvPicPr>
          <p:cNvPr id="28" name="Picture 28"/>
          <p:cNvPicPr>
            <a:picLocks noChangeAspect="1"/>
          </p:cNvPicPr>
          <p:nvPr/>
        </p:nvPicPr>
        <p:blipFill>
          <a:blip r:embed="rId2"/>
          <a:srcRect l="16673" r="1667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130" r="1613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673" r="1667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运输过程中可能因交通事故导致危化品泄漏、燃烧或爆炸，对人员和环境造成危害。</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包装材料老化、破损或不符合规定，可能导致危化品泄漏。</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驾驶员或押运员操作不当、违规操作或应急处置能力不足，可能引发事故。</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极端天气、地震等自然灾害可能对运输中的危化品造成不利影响。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国际公约</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如《联合国关于危险货物运输的建议书》等，对危化品的国际运输有详细规定。</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企业制度</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企业应制定完善的危化品运输安全管理制度和应急预案，确保运输过程中的安全。</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行业标准</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针对不同种类的危化品，有相应的行业标准和操作规范，指导企业进行安全运输。</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国家法规</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我国《危险化学品安全管理条例》对危化品的生产、储存、运输和使用等各环节都有严格规定。</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法规与标准要求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环保监测技术在危化品运输中应用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实时监测危化品运输过程中可能释放的有害气体，如硫化氢、氨气等，确保空气质量符合安全标准。</a:t>
            </a:r>
          </a:p>
        </p:txBody>
      </p:sp>
      <p:pic>
        <p:nvPicPr>
          <p:cNvPr id="6" name="Picture 6"/>
          <p:cNvPicPr>
            <a:picLocks noChangeAspect="1"/>
          </p:cNvPicPr>
          <p:nvPr/>
        </p:nvPicPr>
        <p:blipFill>
          <a:blip r:embed="rId2"/>
          <a:srcRect l="11917" r="119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大气污染物监测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通过对风向、风速、温度、湿度等气象参数的实时监测，预测危化品扩散趋势，为应急响应提供数据支持。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气象条件监测</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定期评估危化品运输对大气环境的影响，为政策制定和环保措施提供依据。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大气环境质量评价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大气环境监测技术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实时监测危化品运输过程中可能泄漏的有害物质，如重金属、有机污染物等，确保水体安全。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水体污染物监测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水文条件监测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750" r="8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水环境质量评价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通过对水流速度、水位、水温等水文参数的实时监测，预测危化品在水体中的扩散和迁移趋势。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定期评估危化品运输对水环境的影响，为水资源保护和管理提供决策支持。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水质监测技术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土壤污染物监测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实时监测危化品运输过程中可能泄漏的有害物质在土壤中的累积情况，确保土壤安全。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土壤理化性质监测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通过对土壤pH值、有机质含量、土壤质地等理化性质的实时监测，评估土壤对污染物的承载能力。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土壤环境质量评价</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定期评估危化品运输对土壤环境的影响，为土壤修复和生态保护提供依据。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土壤污染监测技术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292" r="122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评估危化品运输对生态系统结构和功能的影响，包括生物多样性、生态平衡等方面。</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生态系统影响评估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对危化品运输过程中可能发生的环境风险进行定量评估，为风险管理提供决策支持。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环境风险评价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根据生态环境影响评估结果，优化危化品运输的环保措施和管理策略，降低对生态环境的负面影响。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环保措施优化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生态环境影响评估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资源管理技术在危化品运输中应用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车辆调度与路线规划优化方法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采用专业的路径规划软件，结合实时路况、天气等因素，为驾驶员提供最佳行驶路线建议，确保危化品安全、快速送达目的地。</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路径规划软件</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利用地理信息系统（GIS）和实时交通信息，对危化品运输车辆进行智能调度，优化运输路线，减少行驶时间和距离，降低事故风险。</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基于GIS和实时交通信息的智能调度系统</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运用多目标优化算法，综合考虑运输成本、时间、安全等因素，为危化品运输车辆规划最优路线，提高运输效率。</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多目标优化算法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优先选用可降解、环保的包装材料，减少对环境的污染。同时，根据危化品的性质选择合适的包装材料，确保运输过程中的安全性。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环保材料选择</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采用标准化的包装设计，方便危化品的装卸和运输，降低操作难度和事故风险。</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标准化包装设计</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建立完善的包装容器回收体系，对使用过的包装容器进行清洗、检测、维修等处理，实现循环利用，节约资源。</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包装容器回收利用</a:t>
            </a:r>
          </a:p>
        </p:txBody>
      </p:sp>
      <p:pic>
        <p:nvPicPr>
          <p:cNvPr id="9" name="Picture 9"/>
          <p:cNvPicPr>
            <a:picLocks noChangeAspect="1"/>
          </p:cNvPicPr>
          <p:nvPr/>
        </p:nvPicPr>
        <p:blipFill>
          <a:blip r:embed="rId2"/>
          <a:srcRect t="16667" b="16667"/>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包装容器选择与回收利用策略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https://d.book118.com/526005134120010044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2024-09-12T21:03:03.693</cp:lastPrinted>
  <dcterms:created xsi:type="dcterms:W3CDTF">2024-09-12T13:03:03Z</dcterms:created>
  <dcterms:modified xsi:type="dcterms:W3CDTF">2024-09-12T13:03:05Z</dcterms:modified>
</cp:coreProperties>
</file>