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881D-D7D6-4859-B935-7AD467AE4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18E02-0773-4926-8DA7-DB906553E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7D44F-449E-40C7-AD92-2BDF9228D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2D17B-67C8-4336-BA1E-27C2B800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9ADB69-2D6A-45C5-8B0B-AF42584E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F4B21-9AD0-462D-A2BC-DCA80576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D9C90-EE5C-40E8-86F9-278CCBA9E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BB2C8-FA41-480D-BE9B-5AEE4EC3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81597-9434-4EBD-BA33-3D9F6638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B8269-4DA9-4131-A367-6CFB18CB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2768A-43C7-4BA0-B2B8-3C07F813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05232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护理教学查房经典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根据临床实践需求和护理人员知识盲点，选择具有代表性的病例作为查房主题。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确保主题明确、具体，能够突出病例特点，便于护理人员理解和掌握。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根据主题，明确查房的目标，如提高护理人员对某种疾病的护理技能、加强团队协作能力等。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确保目标具体、可衡量，能够通过查房过程中的互动和讨论达到预期效果。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目标可衡量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根据查房主题和目标，确定参与人员的角色和分工，如主持人、主讲人、提问者等。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人员能力要求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确保参与人员具备相应的专业知识和技能，能够胜任各自的任务，提高查房质量。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详细介绍患者的病情、年龄、性别、病史等基本信息。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在查房过程中，首先需要对患者的病情进行全面了解，包括患者的年龄、性别、病史等基本信息，以及病情的严重程度、病程长短等。这些信息的获取有助于护理人员更好地制定护理计划和措施。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详细介绍针对患者的护理措施，包括病情观察、护理操作、心理护理等方面的内容。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，护理人员需要采取一系列的护理措施。这些措施包括病情观察、护理操作、心理护理等。在病情观察方面，需要密切关注患者的生命体征、症状变化等情况；在护理操作方面，需要按照护理操作规范进行，确保患者的安全和舒适；在心理护理方面，需要关注患者的心理状态，给予适当的心理支持和疏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对护理措施的实施效果进行评价，包括患者病情改善情况、护理操作规范性等方面。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需要对护理措施的实施效果进行评价。评价内容包括患者病情改善情况、护理操作规范性等方面。通过评价，可以了解护理措施的有效性和不足之处，为进一步优化护理计划和措施提供依据。同时，评价结果也可以作为对护理人员进行绩效考核的依据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查房后的总结与反思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https://d.book118.com/526005232223010041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2024-09-08T21:55:51.566</cp:lastPrinted>
  <dcterms:created xsi:type="dcterms:W3CDTF">2024-09-08T13:55:51Z</dcterms:created>
  <dcterms:modified xsi:type="dcterms:W3CDTF">2024-09-08T13:55:53Z</dcterms:modified>
</cp:coreProperties>
</file>