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CF3E8-674E-4195-9C5C-E0742D298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C17B0-8F21-4104-B20E-9D1E5BF3D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0380C-B23C-4286-BDE1-C0070C83A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B92B8-B47C-4694-8BCF-6D484FE86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6B95B2-339B-4B50-8C9E-E9FDC129E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C67346-3BDE-4717-831F-E42976B46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373702-D2AB-4457-BFE3-1238E57AD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55344-6C3B-4ADB-A2DD-C3685A5B8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C3B0A-1BAD-4E19-A6B6-E7DFFAE2F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364B9-91D8-453A-8007-F067C205F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141B0-24DC-4CC2-94C2-0D1D84CBA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111112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COPD患者的WI康复效果评价研究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COPD患者WI康复概述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效果评价方法与指标体系构建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实证研究方案设计与实施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WI康复效果评价结果展示与讨论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慢性阻塞性肺疾病（COPD）是一种常见的呼吸系统疾病，严重影响患者的生活质量和预后。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肺康复（Pulmonary Rehabilitation，PR）是COPD患者管理的重要组成部分，其中步行训练（Walking Intervention，WI）是常用的康复手段之一。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评价WI对COPD患者的康复效果，有助于优化康复方案，提高患者的生活质量和预后。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950" r="1595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国内外多项研究表明，WI能够改善COPD患者的运动耐量、生活质量和心理状态。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目前，国内外对于WI的最佳实施方式、剂量和效果评价等方面仍存在一定的争议和探讨。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083" b="708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随着康复医学的不断发展，WI在COPD患者康复中的应用将越来越广泛，康复效果评价也将更加科学和规范。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332" r="1533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本研究旨在评价WI对COPD患者的康复效果，包括运动耐量、生活质量、心理状态等方面。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通过本研究，以期为COPD患者的康复管理提供科学依据，优化康复方案，提高患者的生活质量和预后。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同时，本研究还将为国内外相关领域的研究提供参考和借鉴，推动康复医学的发展。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COPD患者WI康复概述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COPD（慢性阻塞性肺疾病）定义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COPD是一种具有气流阻塞特征的慢性支气管炎和（或）肺气肿，可进一步发展为肺心病和呼吸衰竭的常见慢性疾病。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COPD患者主要表现为持续性咳嗽、咳痰、气短或呼吸困难等症状，这些症状在活动时加重，休息时缓解。随着病情的发展，患者可能出现呼吸衰竭、肺源性心脏病等严重并发症。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COPD定义及临床表现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WI（无线电波疗法）是一种利用无线电波产生的热能作用于人体，以达到缓解疼痛、促进血液循环、消除炎症等目的的物理治疗方法。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在COPD患者的康复治疗中，WI疗法可以通过改善肺部血液循环、缓解支气管痉挛、促进痰液排出等作用，帮助患者减轻症状、改善肺功能。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WI康复基本原理与技术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WI康复技术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WI康复基本原理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COPD患者，特别是那些伴有明显呼吸困难、咳嗽、咳痰等症状的患者，可以考虑采用WI康复治疗。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015" r="1501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虽然WI疗法在大多数情况下是安全的，但仍有部分人群不适用，如孕妇、装有心脏起搏器或金属植入物的患者等。此外，对于严重的心肺功能不全或恶性肿瘤患者，也应在医生指导下谨慎选择。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在接受WI康复治疗时，患者应注意保持适当的体位和距离，避免过度暴露于无线电波中。同时，治疗过程中如出现不适或异常反应，应立即停止治疗并告知医生。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COPD患者适用性分析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效果评价方法与指标体系构建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43" r="77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95" b="17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效果评价方法介绍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通过设计问卷，收集COPD患者在WI康复前后的身体状况、生活质量、心理状态等方面的数据，进行定量和定性分析。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生理指标评估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采集COPD患者的肺功能、运动耐力、心率、血压等生理指标，客观评估WI康复对患者生理功能的影响。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医学影像学评估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利用X线、CT等医学影像学检查手段，观察COPD患者肺部病变情况，评估WI康复对患者肺部结构和功能的影响。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54" r="218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38" r="308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科学性、全面性、可操作性、动态性。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明确评价目标→确定评价维度→筛选评价指标→构建指标体系→确定指标权重。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指标体系构建原则与步骤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https://d.book118.com/526011111205010050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2024-09-16T04:37:38.764</cp:lastPrinted>
  <dcterms:created xsi:type="dcterms:W3CDTF">2024-09-15T20:37:38Z</dcterms:created>
  <dcterms:modified xsi:type="dcterms:W3CDTF">2024-09-15T20:37:40Z</dcterms:modified>
</cp:coreProperties>
</file>