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8DEAA4F-5FF3-4E80-B2D2-F0E2AD3BBBE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867E86-DA16-4836-A433-FBB4CF223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14692-1FA7-4DA9-9939-2BC543DA0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A8DF68-EA16-4E78-A29C-61AAC1BE9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651943-FD59-4C57-83CE-76F4CB7D0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066F96-E7CA-4707-B093-1FB37C1CCC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EEA0FB-60B8-4507-B252-CEAE00251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589741-8285-4DEC-B008-B2FD9B96A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90D1EB-3977-40FC-A302-19D459994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AB3ED8-AF27-4A3C-B775-B79F93CAB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AD4640-AABE-4EF5-8AEB-83E1CF37B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81304-B9CE-4DE9-AD45-F6E79A67F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653720-4009-4D6F-B973-3997AD53DE9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23903CE-1CDC-4183-BC3F-33672A0B1B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011230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矿产勘探行业安全生产规章制度培训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矿产勘探行业概述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矿产勘探行业安全生产现状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安全生产规章制度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安全生产培训计划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安全生产监督检查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矿产勘探行业概述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行业背景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矿产勘探行业是指为了找到地下矿产资源而进行的勘探活动。该行业在现代工业社会中扮演着重要角色，支撑着各个行业的发展。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常见的金属矿有铜矿、铁矿等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金属矿产勘探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如煤矿、石油、天然气等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非金属矿产勘探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主要指海洋中的资源勘探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水下矿产勘探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行业挑战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需要具备专业知识和技能的人才较为稀缺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人才短缺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勘探过程中对环境造成的影响需要引起重视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环境保护问题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勘探过程中存在一定风险，需要保障员工安全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安全生产隐患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行业机遇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如无人机、遥感技术的应用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新技术应用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与国外企业合作，拓展市场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国际合作机会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政府出台有利于行业发展的政策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政策支持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行业发展现状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利用先进技术提高勘探效率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技术水平不断提升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各行业对矿产资源的需求持续增加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市场需求稳定增长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加强与国际市场的联系，共同发展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国内外合作频繁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矿产勘探行业安全生产现状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安全生产状况概览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在矿产勘探行业，了解安全生产状况至关重要。通过统计数据分析事故情况，评估安全风险，以及管理措施的落实情况，可以有效提高事故预防意识和应急处理能力。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安全生产管理体系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制度健全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安全生产管理制度建设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责任明确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安全生产责任制度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培训到位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安全生产培训与教育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安全生产技术手段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实时监测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安全生产监控技术应用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快速响应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安全生产应急救援措施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设备更新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安全生产装备设施更新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安全文化建设的途径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定期安全培训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加强安全意识教育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安全文化建设的效果评估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定期安全检查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建立安全评估体系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安全文化建设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安全文化建设的重要性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树立安全第一理念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营造和谐工作环境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矿产勘探行业安全生产规章制度的培训是确保工作安全的重要环节。通过管理体系的建设，技术手段的应用以及文化建设的推进，可以有效降低安全风险，保障员工生命安全。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安全生产规章制度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安全生产管理规定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建立完善的安全生产管理体系，确保生产安全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安全生产管理体系建立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定期进行安全生产检查，评估隐患并及时整改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安全生产检查评估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明确各级负责人的安全生产责任，形成责任到人的管理模式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安全生产责任划分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安全生产装备设施规范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保证安全生产设备设施的正常运行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及时维护保养设备，防止事故发生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安全生产现场操作规程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制定详细的现场操作规程，规范操作流程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提高员工安全防范意识，预防事故发生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安全生产培训规定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制定全面的安全生产培训计划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包括理论知识和实际操作技能的培训内容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安全生产技术规定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安全生产技术要求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严格执行安全生产相关技术标准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确保生产过程中的安全性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安全生产事故处理规定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安全生产事故处理规定是企业安全生产的重要组成部分。在实际生产中，应建立健全的安全生产事故报警处置流程，及时处置突发事故，保障员工生命安全。同时，制定完善的安全生产事故应急预案，有效应对各类突发情况，最大限度减少事故损失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安全生产培训规定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制定全员参与的安全生产培训计划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安全生产培训计划制定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对员工进行安全培训后进行考核，确保培训效果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安全生产培训效果评估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包括安全操作规程、应急处理等内容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安全生产培训内容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安全生产事故处理规定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建立报警机制，及时处置安全事故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安全生产报警处置流程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制定详细的应急预案，提前预防和应对事故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安全生产事故应急预案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建立完善的事故调查处理程序，总结经验教训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安全生产事故调查处理程序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https://d.book118.com/526011230013010104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矿产勘探行业安全生产规章制度培训</vt:lpstr>
      <vt:lpstr>目录</vt:lpstr>
      <vt:lpstr>第1章 矿产勘探行业概述</vt:lpstr>
      <vt:lpstr> </vt:lpstr>
      <vt:lpstr>行业分类</vt:lpstr>
      <vt:lpstr>行业挑战</vt:lpstr>
      <vt:lpstr>行业机遇</vt:lpstr>
      <vt:lpstr>行业发展现状</vt:lpstr>
      <vt:lpstr>第2章 矿产勘探行业安全生产现状</vt:lpstr>
      <vt:lpstr> </vt:lpstr>
      <vt:lpstr>安全生产管理体系</vt:lpstr>
      <vt:lpstr>安全生产技术手段</vt:lpstr>
      <vt:lpstr>安全文化建设</vt:lpstr>
      <vt:lpstr>总结</vt:lpstr>
      <vt:lpstr>第3章 安全生产规章制度</vt:lpstr>
      <vt:lpstr>安全生产管理规定</vt:lpstr>
      <vt:lpstr>安全生产技术规定</vt:lpstr>
      <vt:lpstr> </vt:lpstr>
      <vt:lpstr>安全生产培训规定</vt:lpstr>
      <vt:lpstr>安全生产事故处理规定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2024-09-29T14:49:33.270</cp:lastPrinted>
  <dcterms:created xsi:type="dcterms:W3CDTF">2024-09-29T06:49:33Z</dcterms:created>
  <dcterms:modified xsi:type="dcterms:W3CDTF">2024-09-29T06:49:35Z</dcterms:modified>
</cp:coreProperties>
</file>