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07CC7-D789-4F14-B683-B0CDD906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B7BC9-4FCF-4EFB-9A49-40B0864C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63C6B-55F7-46B3-878B-D002E3CA3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3D9FF-6632-4030-86CD-94AC5ABBE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EA0DB-B775-4080-ABDF-D481D8F5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1C9FE-08D1-4CAD-A290-A17B028F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BB09E-E597-41D5-9013-9ABEB313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8C755-B78C-44FA-BCA3-EE158A71A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945E1-CE1D-47C5-A960-B4300E52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97EB9-395D-48FE-8001-5776F9003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DE57A-F086-4F61-9F0E-1760A1CD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1323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汛期安全生产工作重点任务完成情况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汛期安全生产工作存在的问题和不足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汛期安全生产工作经验教训和启示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通过对汛期安全生产工作的全面总结，分析存在的问题和不足，提出改进措施和建议，为今后的工作提供借鉴和参考，进一步提高企业和社会的应对自然灾害的能力。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总结汛期安全生产工作，提高应对自然灾害的能力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通过总结汛期安全生产工作的经验教训，加强安全生产管理，减少事故发生的可能性，保障人民群众生命财产安全，促进经济持续健康发展。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促进安全生产与经济发展的协调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汛期安全生产工作的总体…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包括汛期安全生产工作的组织、实施、监督、检查等方面的情况。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重点领域和行业的安全生…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针对汛期易受影响的重点领域和行业，如水利、交通、建筑、矿山等，分析其安全生产形势和存在的问题。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应对自然灾害的措施和效果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总结在汛期应对自然灾害中采取的措施和取得的成效，包括预警预报、应急响应、抢险救援等方面的工作。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分析在汛期安全生产工作中存在的问题和不足，如预警预报不及时、应急响应不迅速、抢险救援不力等。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针对存在的问题和不足，提出具体的改进措施和建议，如完善预警预报机制、加强应急响应能力、提高抢险救援水平等。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制定详细的工作计划和时间表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在汛期来临之前，我们制定了详细的工作计划和时间表，明确了各项任务的负责人和完成时间，确保工作有条不紊地进行。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设定明确的安全生产目标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我们设定了零事故、零伤亡的安全生产目标，并通过各种措施和手段努力实现这一目标。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我们成立了汛期安全生产工作领导小组，负责全面指导和监督汛期安全生产工作。同时，各相关部门也设立了专门的工作小组，负责具体工作的落实。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建立完善的组织体系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在汛期期间，我们加强了对重点区域、重点设备和重点环节的安全检查和隐患排查，及时发现并处理了一批潜在的安全隐患。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加强安全检查和隐患排查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为了提高应对突发事件的能力，我们组织开展了多次应急演练和培训，提高了员工的应急处置能力和安全意识。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开展应急演练和培训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在整个汛期期间，我们没有发生任何安全事故和人员伤亡事件，实现了设定的安全生产目标。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实现了零事故、零伤亡的目标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通过应急演练和培训，员工的安全意识和技能得到了显著提高，为企业的安全生产提供了有力保障。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提高了员工的安全意识和技能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我们积极与气象、水利等相关部门保持沟通和协作，及时获取汛情信息，为企业做好防汛抗洪工作提供了有力支持。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加强了与相关部门的协作和配合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工作成效和亮点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汛期安全生产工作重点任务完成情况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组织专业人员对堤防、水库、水闸等防洪工程进行定期巡查，及时发现并处理隐患。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防洪工程巡查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防汛物资储备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防汛预案制定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按照防汛要求，提前储备足够的沙袋、编织袋、铁锹等防汛物资，确保应急之需。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针对不同等级的洪水，制定相应的防汛预案，明确人员转移、物资调配等应急措施。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防洪防汛工作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加强对汛期安全生产重点企业的监督检查，督促企业落实主体责任，排查治理安全隐患。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对重大危险源进行实时监控，确保危险源处于可控状态，防止事故发生。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通过开展安全知识讲座、发放宣传资料等方式，提高员工的安全意识和操作技能。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安全生产监管工作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https://d.book118.com/526013232240010050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2024-09-16T11:47:10.301</cp:lastPrinted>
  <dcterms:created xsi:type="dcterms:W3CDTF">2024-09-16T03:47:10Z</dcterms:created>
  <dcterms:modified xsi:type="dcterms:W3CDTF">2024-09-16T03:47:12Z</dcterms:modified>
</cp:coreProperties>
</file>