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130FBE-F4B2-4458-98B9-DF2781ADF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BAD795-B2D5-435F-97B5-94F035E6F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399B75-65A6-4FE3-90A5-97943E9551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AA6F24-FBAA-4DAF-AA70-67AC9C88E3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A8EA2E-C1BB-47C1-8D00-B5F06AC867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105454-03C3-400C-A887-BAA3DB3A0D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138425-00C0-4202-951B-D105B7796E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1BF29-BDAC-4BF5-B492-785E0D8410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B9A719-4403-4B2A-B6DA-9E09651055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46223-6580-4A56-AA6D-DE5EA9D2E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666DE-EA04-49A6-B7A0-25E87AA8B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14114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线性变换的特征值和特征向量</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线性变换的矩阵表示</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特征值和特征向量的计算</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特征值和特征向量的性质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特征值和特征向量的应用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线性变换是一种将向量空间中的向量映射到同一向量空间（或另一个向量空间）中的变换，满足叠加原理。</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线性变换具有保持向量加法和数乘封闭性的性质，即对于任意向量v和w以及标量k，有T(v+w)=T(v)+T(w)和T(kv)=kT(v)。</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线性变换可以用矩阵表示，矩阵的列向量是原向量空间中基向量的像。</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线性变换的定义和性质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特征值和特征向量的概念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特征值λ是满足方程Av=λv的标量，其中A是线性变换的矩阵表示，v是非零向量。</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特征向量v是与特征值λ对应的向量，满足Av=λv。</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一个线性变换可能有多个特征值和特征向量，每个特征值对应一个或多个特征向量。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500" r="13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了解特征值和特征向量的性质可以帮助我们更好地理解线性变换的本质和特性，从而更好地应用它们解决实际问题。</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研究特征值和特征向量的目的是了解线性变换的性质和行为，以及它们对向量空间的影响。</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特征值和特征向量在矩阵对角化、微分方程求解、振动分析等领域有广泛应用。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线性变换的矩阵表示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线性变换与矩阵的对应关系</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线性变换与矩阵之间存在一一对应的关系。</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对于一个给定的线性变换，可以通过选取一组基，将其表示为一个矩阵。</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不同的基选取会得到不同的矩阵表示，但这些矩阵是相似的。</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通过选取一组基，将线性变换作用于这组基，得到一组新的向量。</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将这组新的向量按照原来的基进行线性组合，得到线性变换的矩阵表示。</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具体步骤包括：确定基、计算线性变换后的向量、求解线性方程组得到矩阵元素。</a:t>
            </a:r>
          </a:p>
        </p:txBody>
      </p:sp>
      <p:pic>
        <p:nvPicPr>
          <p:cNvPr id="14" name="Picture 14"/>
          <p:cNvPicPr>
            <a:picLocks noChangeAspect="1"/>
          </p:cNvPicPr>
          <p:nvPr/>
        </p:nvPicPr>
        <p:blipFill>
          <a:blip r:embed="rId2"/>
          <a:srcRect t="778" b="778"/>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线性变换的矩阵表示方法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逆矩阵</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对于一个可逆矩阵，存在另一个矩阵使得它们的乘积为单位矩阵。</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转置矩阵</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将矩阵的行和列互换得到的新矩阵。</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矩阵乘法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两个矩阵相乘，第一个矩阵的列数与第二个矩阵的行数相等，按照规则进行相乘和相加。</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矩阵加法</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两个矩阵相加，对应元素相加。</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数乘矩阵</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一个数与矩阵相乘，数与矩阵中的每个元素相乘。</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矩阵运算的性质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特征值和特征向量的计算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对于n阶方阵A，其特征多项式定义为$f(lambda) = |A - lambda I|$，其中I是n阶单位矩阵，$lambda$是特征值。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特征多项式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特征多项式等于零的方程称为特征方程，即$f(lambda) = 0$。</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特征方程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特征方程的解即为矩阵A的特征值。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特征方程的解</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特征多项式和特征方程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直接求解特征方程</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通过求解特征方程得到特征值。</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数值方法</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利用数值计算软件或库进行特征值的求解。</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迭代法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通过迭代计算近似求解特征值，如幂法、反幂法等。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特征值的求解方法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https://d.book118.com/526014114004010054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2024-09-20T23:17:27.247</cp:lastPrinted>
  <dcterms:created xsi:type="dcterms:W3CDTF">2024-09-20T15:17:27Z</dcterms:created>
  <dcterms:modified xsi:type="dcterms:W3CDTF">2024-09-20T15:17:29Z</dcterms:modified>
</cp:coreProperties>
</file>