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5D1EFC-D52A-4796-8EAB-1DB2BAFF73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52016D-E9EE-4BE1-8425-76321F6EDE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351797-E1FE-4D6D-BCCD-B11F951684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D10EFD-1EC3-41CA-9352-316628FC87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CDD6F7-C4DF-4996-950C-1F8399CF22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D4683A-CAB7-4842-A724-3D6F2F0C02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BC5F87-AE39-4761-BCF3-13E5F37A4D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2EE4EC-32AE-4984-B3DC-61B1A99F64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218E66-578D-40E6-A869-EC4049CC4E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5DB678-AF12-4803-8F0D-7B35BB729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87E07F-985B-4A88-8A71-FD11B9D2E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6015005030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措施井生产状况实例分析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2023-11-22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措施井概况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生产数据收集与分析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生产状况评估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存在问题与原因分析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实例分析报告总结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09290" y="1560576"/>
            <a:ext cx="6827520" cy="195072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措施井是石油和天然气开采中的重要设施，其生产状况直接关系到油气开采的效率和安全性。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595201" y="2001561"/>
            <a:ext cx="1224808" cy="1062655"/>
            <a:chOff x="1595201" y="2001561"/>
            <a:chExt cx="1224808" cy="1062655"/>
          </a:xfrm>
        </p:grpSpPr>
        <p:sp>
          <p:nvSpPr>
            <p:cNvPr id="4" name="AutoShape 4"/>
            <p:cNvSpPr/>
            <p:nvPr/>
          </p:nvSpPr>
          <p:spPr>
            <a:xfrm rot="1800000">
              <a:off x="1595201" y="2001561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595201" y="4305483"/>
            <a:ext cx="1224808" cy="1062655"/>
            <a:chOff x="1595201" y="4305483"/>
            <a:chExt cx="1224808" cy="1062655"/>
          </a:xfrm>
        </p:grpSpPr>
        <p:sp>
          <p:nvSpPr>
            <p:cNvPr id="6" name="AutoShape 6"/>
            <p:cNvSpPr/>
            <p:nvPr/>
          </p:nvSpPr>
          <p:spPr>
            <a:xfrm rot="1800000">
              <a:off x="1595201" y="4305483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657324" y="2214971"/>
            <a:ext cx="1059059" cy="661505"/>
          </a:xfrm>
          <a:prstGeom prst="rect">
            <a:avLst/>
          </a:prstGeom>
        </p:spPr>
        <p:txBody>
          <a:bodyPr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678135" y="4506051"/>
            <a:ext cx="1059059" cy="661505"/>
          </a:xfrm>
          <a:prstGeom prst="rect">
            <a:avLst/>
          </a:prstGeom>
        </p:spPr>
        <p:txBody>
          <a:bodyPr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609290" y="3861450"/>
            <a:ext cx="6827520" cy="195072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随着油气开采的深入和复杂性的增加，措施井的生产状况也变得越来越重要。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532" r="1053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481" r="3248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研究目的和意义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通过分析措施井生产状况，可以更好地评估油气开采的效率和安全性，为油气工业的发展提供支持。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通过对措施井生产状况进行实例分析，了解其生产效率和问题，为改进油气开采提供参考。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577" b="13577"/>
          <a:stretch>
            <a:fillRect/>
          </a:stretch>
        </p:blipFill>
        <p:spPr>
          <a:xfrm>
            <a:off x="6511619" y="1535300"/>
            <a:ext cx="4371748" cy="456040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23610" y="1939341"/>
            <a:ext cx="4876800" cy="134112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基于实际生产数据，对措施井的生产状况进行统计和分析。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3610" y="3270075"/>
            <a:ext cx="4876800" cy="134112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利用数学模型和计算机技术，对措施井生产状况进行模拟和预测。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23610" y="4650890"/>
            <a:ext cx="4876800" cy="134112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通过文献综述，了解措施井生产状况的研究现状和发展趋势。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研究方法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措施井概况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241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562298" y="4664385"/>
            <a:ext cx="333292" cy="3332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95936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0450" y="4664385"/>
            <a:ext cx="333292" cy="33329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806088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25297" y="4664385"/>
            <a:ext cx="333292" cy="3332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785783" y="2050476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104990" y="4683160"/>
            <a:ext cx="333292" cy="333292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40911" y="2218825"/>
            <a:ext cx="1706880" cy="43891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36192" y="2731008"/>
            <a:ext cx="1706880" cy="190195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措施井名称：XX措施井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006374" y="2218825"/>
            <a:ext cx="1706880" cy="43891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96223" y="2218825"/>
            <a:ext cx="1706880" cy="43891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973551" y="2218825"/>
            <a:ext cx="1706880" cy="43891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001028" y="2705321"/>
            <a:ext cx="1706880" cy="190195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措施井位置：XX市XX区XX路XX号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490876" y="2705321"/>
            <a:ext cx="1706880" cy="190195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措施井类型：油气措施井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980723" y="2705321"/>
            <a:ext cx="1706880" cy="1901952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措施井深度：3000米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措施井基本情况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井场周围500米内无建筑物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周边建筑物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周边交通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周边管线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井场位于公路旁边，交通便利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井场周围无油气管道等危险源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措施井周边环境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地层较为复杂，有多个破碎带和断层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地层条件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地下水位较高，需要采取防渗措施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地质条件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夏季高温多雨，冬季寒冷干燥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气候条件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措施井生产条件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生产数据收集与分析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通过实地考察和观察，收集生产现场的相关数据，如设备运行状态、生产环境等。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现场调研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收集生产报表，包括日报表、月报表等，了解生产进度、产量等信息。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生产报表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利用监测系统，实时收集生产过程中的各项参数，如温度、压力、液位等。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监测系统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数据收集方法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https://d.book118.com/526015005030010051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2024-09-16T20:29:21.494</cp:lastPrinted>
  <dcterms:created xsi:type="dcterms:W3CDTF">2024-09-16T12:29:21Z</dcterms:created>
  <dcterms:modified xsi:type="dcterms:W3CDTF">2024-09-16T12:29:23Z</dcterms:modified>
</cp:coreProperties>
</file>