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16963-525A-4900-8AE6-FC5845AF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771C7-132F-49BA-8EB5-3A406C70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17915-7BF1-4F5F-BF22-E5E0D5A48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46CEA-1179-473E-A48F-CAFA6F69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1BC1D-108F-4FF7-BE0C-681F8DBB7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D968C-FE72-4007-9D46-3BB0C635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C31812-07F3-4D06-93AF-789CB075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76CAF-A57B-43CF-B371-979EF9D4F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69E3-6A8C-4985-BAE5-ACB96AD0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DC3C-C3B1-4791-9B4B-15007E6F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2755-2FCC-4F12-AC58-1A920E44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20121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库存管理的基本原理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库存管理是指对生产、流通领域中各种物品、产成品以及其他资源进行预测、计划、执行和控制，使其保持合理水平，以实现企业目标的一系列管理活动。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确保库存物品数量合理、质量可靠、供应及时，降低库存成本，提高企业经济效益。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合理的库存管理能够确保生产所需原材料、零部件的及时供应，避免生产中断或延误。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通过优化库存结构、降低库存成本，企业可以更加灵活地应对市场变化，提高市场竞争力。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库存管理有助于减少积压、滞销等风险，降低企业经营风险。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主要关注库存物品的数量和安全，以防止供应中断或生产停滞。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早期库存管理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随着企业规模的扩大和市场竞争的加剧，库存管理逐渐发展为一项综合性的管理活动，涉及采购、生产、销售等多个环节。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现代库存管理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随着物联网、大数据等技术的不断发展，库存管理将实现更加智能化、精细化的管理，提高库存周转率和企业经济效益。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库存基本原理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知识库存、零部件库存、设备备件库存、工装库存、委托加工库存、客户提供的物料库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指企业为补充库存而订货时发生的各种费用，包括订购成本、订购手续费和采购人员的差旅费等。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订货成本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指企业购买物资而支付的货款，包括物资的购买价格、运杂费和入库前的挑选整理费等。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指企业在储存物资过程中发生的费用，包括仓库房屋及机械设备的折旧费、修理费、保险费、占用资金的利息支出等。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指因库存供应中断而造成的损失，包括生产中断损失、延迟发货损失和丧失销售机会的损失等。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" r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主要包括ABC分类法、经济订货批量（EOQ）模型、再订货点（ROP）模型、定期订货法、定量订货法等。这些方法各有优缺点，适用于不同的情况和需求，企业可以根据自身实际情况选择适合的方法来控制库存。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库存控制的目标与方法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利用历史销售数据，通过时间序列模型预测未来需求趋势。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分析影响需求的因素，建立因果关系模型，预测未来需求。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借助专家经验和判断，对未来需求进行预测。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制定补货计划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结合需求预测和销售趋势，制定补货计划，确保库存满足销售需求。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根据需求预测结果，调整库存结构，降低滞销品库存，提高畅销品库存周转率。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根据需求预测结果，设定合理的安全库存水平，以应对不确定性因素。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提高需求预测准确性的措施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收集和分析历史数据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收集和分析历史销售数据、市场趋势、竞争对手情况等信息，为需求预测提供数据支持。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定期评估和调整预测模型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定期评估预测模型的准确性，及时调整模型参数和结构，以适应市场变化。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选择合适的预测方法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根据数据类型和预测目标，选择合适的预测方法，提高预测准确性。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加强团队协作和沟通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加强销售、采购、库存管理等部门之间的协作和沟通，确保信息共享和预测准确性。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https://d.book118.com/526020121020010050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2024-09-15T05:36:12.479</cp:lastPrinted>
  <dcterms:created xsi:type="dcterms:W3CDTF">2024-09-14T21:36:12Z</dcterms:created>
  <dcterms:modified xsi:type="dcterms:W3CDTF">2024-09-14T21:36:14Z</dcterms:modified>
</cp:coreProperties>
</file>