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8E80AF-0EA6-4911-A524-0612361C3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EA5D78-DD51-4F1A-8159-A0EDF6074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A204F8-31B8-4A5E-8C87-133BDC63D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C87702-5939-4772-8964-48C96159E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B8012A-5822-4246-9AE8-232399DF8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6B6204-9559-48AE-A60A-D42A31EBE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13DA13-00D8-40F9-9E6C-BCE9489BB4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D6E8D5-0A6D-4065-B9AC-3E8A0B912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AF1422-EE82-4449-B97C-1B14F6D84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4115E2-7FEA-4922-A5BA-96AE3654E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7C41D3-1248-4772-A0D2-067428FBA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02212121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金融市场与金融机构-政府债务市场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4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政府债务发行与流通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政府债务市场监管与政策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政府债务市场与其他金融市场关系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国际政府债务市场比较与借鉴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金融机构在政府债务市场中角色定位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总结与展望：未来中国政府债务市场发展前景预测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政府债务市场是指政府为筹集财政资金，通过发行债券等方式与投资者形成的债权债务关系的总和。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政府债务市场的主要功能包括为政府提供融资渠道，调节社会资金供求，引导资金流向，以及作为中央银行公开市场操作的场所等。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250" r="15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政府债务市场起源于西方国家，随着经济的发展和金融市场的完善，政府债务市场逐渐壮大并成为全球金融市场的重要组成部分。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目前，政府债务市场已经成为各国政府重要的融资渠道之一，市场规模不断扩大，交易品种日益丰富，市场参与者也趋于多元化。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政府债务市场的参与者主要包括政府、中央银行、商业银行、保险公司、证券公司等各类金融机构以及个人投资者等。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交易品种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政府债务市场的交易品种主要包括国债、地方政府债券、政府支持机构债券等。其中，国债是最主要的交易品种，具有风险低、流动性强等特点。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参与者与交易品种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政府债务发行与流通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政府债务可以通过公开招标、簿记建档、定向承销等方式发行，其中公开招标是最常见的方式，有利于保证发行过程的公平、公正和透明。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发行方式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的发行程序通常包括筹备、招标、缴款、上市等环节。在筹备阶段，需要确定发行规模、期限、利率等要素；在招标阶段，投资者通过竞标确定中标价格和数量；在缴款阶段，投资者按照中标结果缴纳认购款项；最后，政府债务在上市流通前需完成相关手续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发行程序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发行方式与程序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流通渠道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政府债务可以在银行间债券市场、交易所债券市场以及柜台市场等流通。其中，银行间债券市场是主要的流通场所，具有交易活跃、流动性好等特点。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流通特点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政府债务在流通中具有较高的安全性和稳定性。由于政府信用的背书，政府债务通常被认为是低风险资产，受到投资者的青睐。此外，政府债务的流通性较好，投资者可以在需要时快速变现。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流通渠道及特点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价格形成机制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政府债务的价格主要由市场供求关系决定。在发行时，价格通过招标等方式确定；在流通中，价格则根据市场买卖双方的报价和成交量实时变动。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价格受到多种因素的影响，包括宏观经济环境、市场利率水平、政府信用状况等。例如，当市场利率上升时，政府债务价格可能下跌；反之，当市场利率下降时，政府债务价格可能上涨。此外，政府的财政状况和货币政策也会对政府债务价格产生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价格形成机制及影响因素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政府债务市场监管与政策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包括财政部、中国证监会、中国人民银行等，负责制定政府债务市场相关法规，对市场进行日常监管。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监管机构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财政部负责国债和政策性金融债的发行和管理，证监会负责企业债的发行和交易监管，中国人民银行负责银行间债券市场的监管。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职责划分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包括中国债券市场协会等，负责行业自律管理，维护市场秩序。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自律组织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监管体系及职责划分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政策法规及其实施效果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包括《证券法》、《公司法》、《企业债券管理条例》等，规范政府债务市场的发行、交易、信息披露等行为。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政策法规的实施有效保障了政府债务市场的规范运行，维护了市场参与者的合法权益，促进了市场的健康发展。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建立风险预警机制，及时发现和处置市场风险；加强信息披露和透明度，降低市场风险；完善市场基础设施，提高市场抗风险能力。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化解措施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对于已经发生的风险事件，采取积极有效的措施进行化解，包括政府救助、市场化债转股、破产重整等；同时，加强风险教育和投资者保护，提高市场参与者的风险意识和自我保护能力。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风险防范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风险防范与化解措施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政府债务市场与其他金融市场关系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https://d.book118.com/526022121210010052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2024-09-19T07:28:56.978</cp:lastPrinted>
  <dcterms:created xsi:type="dcterms:W3CDTF">2024-09-18T23:28:56Z</dcterms:created>
  <dcterms:modified xsi:type="dcterms:W3CDTF">2024-09-18T23:28:59Z</dcterms:modified>
</cp:coreProperties>
</file>